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281" r:id="rId3"/>
    <p:sldId id="261" r:id="rId4"/>
    <p:sldId id="273" r:id="rId5"/>
    <p:sldId id="310" r:id="rId6"/>
    <p:sldId id="278" r:id="rId7"/>
    <p:sldId id="320" r:id="rId8"/>
    <p:sldId id="313" r:id="rId9"/>
    <p:sldId id="341" r:id="rId10"/>
    <p:sldId id="315" r:id="rId11"/>
    <p:sldId id="317" r:id="rId12"/>
    <p:sldId id="339" r:id="rId13"/>
    <p:sldId id="324" r:id="rId14"/>
    <p:sldId id="344" r:id="rId15"/>
    <p:sldId id="345" r:id="rId16"/>
    <p:sldId id="326" r:id="rId17"/>
    <p:sldId id="346" r:id="rId18"/>
    <p:sldId id="343" r:id="rId19"/>
    <p:sldId id="347" r:id="rId20"/>
    <p:sldId id="348" r:id="rId21"/>
    <p:sldId id="325" r:id="rId22"/>
    <p:sldId id="349" r:id="rId23"/>
    <p:sldId id="350" r:id="rId24"/>
    <p:sldId id="311" r:id="rId25"/>
    <p:sldId id="290" r:id="rId26"/>
  </p:sldIdLst>
  <p:sldSz cx="9144000" cy="5143500" type="screen16x9"/>
  <p:notesSz cx="6858000" cy="9144000"/>
  <p:embeddedFontLst>
    <p:embeddedFont>
      <p:font typeface="Bungee" panose="020B0600000101010101" charset="0"/>
      <p:regular r:id="rId28"/>
    </p:embeddedFont>
    <p:embeddedFont>
      <p:font typeface="Cairo" panose="020B0600000101010101" charset="-78"/>
      <p:regular r:id="rId29"/>
      <p:bold r:id="rId30"/>
    </p:embeddedFont>
    <p:embeddedFont>
      <p:font typeface="DM Sans" panose="020B0600000101010101" charset="0"/>
      <p:regular r:id="rId31"/>
      <p:bold r:id="rId32"/>
      <p:italic r:id="rId33"/>
      <p:boldItalic r:id="rId34"/>
    </p:embeddedFont>
    <p:embeddedFont>
      <p:font typeface="HSSaemaul" panose="020B0600000101010101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145"/>
    <a:srgbClr val="F6BC9B"/>
    <a:srgbClr val="F08F58"/>
    <a:srgbClr val="F6EFE4"/>
    <a:srgbClr val="1C5F5D"/>
    <a:srgbClr val="103C60"/>
    <a:srgbClr val="53A2B9"/>
    <a:srgbClr val="8CD8E1"/>
    <a:srgbClr val="F65145"/>
    <a:srgbClr val="0F0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710DF-4C59-4F05-AFA1-B1B2165E5F9D}">
  <a:tblStyle styleId="{94F710DF-4C59-4F05-AFA1-B1B2165E5F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3"/>
    <p:restoredTop sz="96327"/>
  </p:normalViewPr>
  <p:slideViewPr>
    <p:cSldViewPr snapToGrid="0" snapToObjects="1">
      <p:cViewPr varScale="1">
        <p:scale>
          <a:sx n="92" d="100"/>
          <a:sy n="92" d="100"/>
        </p:scale>
        <p:origin x="4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d9c6d4389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d9c6d4389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96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231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803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03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80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701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8175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091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467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83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edba893947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edba893947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752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068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912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480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edba893947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edba893947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075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ed9c6d4389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ed9c6d4389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edba89394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edba89394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edba89394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edba89394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ed9c6d4389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ed9c6d4389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400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edba893947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edba893947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813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59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dba893947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dba893947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8716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7375" y="1519975"/>
            <a:ext cx="54606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7375" y="3515600"/>
            <a:ext cx="43731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31371" y="436575"/>
            <a:ext cx="207053" cy="207082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174175" y="3198689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8305726" y="601184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8550824" y="4179028"/>
            <a:ext cx="231227" cy="230146"/>
          </a:xfrm>
          <a:custGeom>
            <a:avLst/>
            <a:gdLst/>
            <a:ahLst/>
            <a:cxnLst/>
            <a:rect l="l" t="t" r="r" b="b"/>
            <a:pathLst>
              <a:path w="7273" h="7239" extrusionOk="0">
                <a:moveTo>
                  <a:pt x="2902" y="0"/>
                </a:moveTo>
                <a:cubicBezTo>
                  <a:pt x="2569" y="0"/>
                  <a:pt x="2469" y="134"/>
                  <a:pt x="2469" y="434"/>
                </a:cubicBezTo>
                <a:lnTo>
                  <a:pt x="2469" y="2502"/>
                </a:lnTo>
                <a:lnTo>
                  <a:pt x="434" y="2502"/>
                </a:lnTo>
                <a:cubicBezTo>
                  <a:pt x="134" y="2502"/>
                  <a:pt x="0" y="2636"/>
                  <a:pt x="0" y="2936"/>
                </a:cubicBezTo>
                <a:lnTo>
                  <a:pt x="0" y="4303"/>
                </a:lnTo>
                <a:cubicBezTo>
                  <a:pt x="0" y="4637"/>
                  <a:pt x="134" y="4770"/>
                  <a:pt x="434" y="4770"/>
                </a:cubicBezTo>
                <a:lnTo>
                  <a:pt x="2435" y="4770"/>
                </a:lnTo>
                <a:lnTo>
                  <a:pt x="2435" y="6805"/>
                </a:lnTo>
                <a:cubicBezTo>
                  <a:pt x="2435" y="7106"/>
                  <a:pt x="2569" y="7239"/>
                  <a:pt x="2869" y="7239"/>
                </a:cubicBezTo>
                <a:lnTo>
                  <a:pt x="4404" y="7239"/>
                </a:lnTo>
                <a:cubicBezTo>
                  <a:pt x="4704" y="7239"/>
                  <a:pt x="4837" y="7106"/>
                  <a:pt x="4837" y="6805"/>
                </a:cubicBezTo>
                <a:lnTo>
                  <a:pt x="4837" y="4770"/>
                </a:lnTo>
                <a:lnTo>
                  <a:pt x="6839" y="4770"/>
                </a:lnTo>
                <a:cubicBezTo>
                  <a:pt x="7139" y="4770"/>
                  <a:pt x="7272" y="4637"/>
                  <a:pt x="7272" y="4303"/>
                </a:cubicBezTo>
                <a:lnTo>
                  <a:pt x="7272" y="2936"/>
                </a:lnTo>
                <a:cubicBezTo>
                  <a:pt x="7272" y="2602"/>
                  <a:pt x="7139" y="2502"/>
                  <a:pt x="6839" y="2502"/>
                </a:cubicBezTo>
                <a:lnTo>
                  <a:pt x="4837" y="2502"/>
                </a:lnTo>
                <a:lnTo>
                  <a:pt x="4837" y="434"/>
                </a:lnTo>
                <a:cubicBezTo>
                  <a:pt x="4837" y="134"/>
                  <a:pt x="4704" y="0"/>
                  <a:pt x="44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" name="Google Shape;15;p2"/>
          <p:cNvGrpSpPr/>
          <p:nvPr/>
        </p:nvGrpSpPr>
        <p:grpSpPr>
          <a:xfrm rot="-6220424">
            <a:off x="191876" y="474628"/>
            <a:ext cx="602495" cy="353003"/>
            <a:chOff x="-1131628" y="1250953"/>
            <a:chExt cx="695437" cy="407447"/>
          </a:xfrm>
        </p:grpSpPr>
        <p:sp>
          <p:nvSpPr>
            <p:cNvPr id="16" name="Google Shape;16;p2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/>
          <p:nvPr/>
        </p:nvSpPr>
        <p:spPr>
          <a:xfrm rot="10800000">
            <a:off x="8023831" y="4722682"/>
            <a:ext cx="207053" cy="207082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Google Shape;440;p33"/>
          <p:cNvSpPr/>
          <p:nvPr/>
        </p:nvSpPr>
        <p:spPr>
          <a:xfrm rot="10800000">
            <a:off x="8724584" y="808997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33"/>
          <p:cNvSpPr/>
          <p:nvPr/>
        </p:nvSpPr>
        <p:spPr>
          <a:xfrm rot="10800000">
            <a:off x="387021" y="4655384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" name="Google Shape;442;p33"/>
          <p:cNvSpPr/>
          <p:nvPr/>
        </p:nvSpPr>
        <p:spPr>
          <a:xfrm rot="10800000">
            <a:off x="8023830" y="182290"/>
            <a:ext cx="231227" cy="230146"/>
          </a:xfrm>
          <a:custGeom>
            <a:avLst/>
            <a:gdLst/>
            <a:ahLst/>
            <a:cxnLst/>
            <a:rect l="l" t="t" r="r" b="b"/>
            <a:pathLst>
              <a:path w="7273" h="7239" extrusionOk="0">
                <a:moveTo>
                  <a:pt x="2902" y="0"/>
                </a:moveTo>
                <a:cubicBezTo>
                  <a:pt x="2569" y="0"/>
                  <a:pt x="2469" y="134"/>
                  <a:pt x="2469" y="434"/>
                </a:cubicBezTo>
                <a:lnTo>
                  <a:pt x="2469" y="2502"/>
                </a:lnTo>
                <a:lnTo>
                  <a:pt x="434" y="2502"/>
                </a:lnTo>
                <a:cubicBezTo>
                  <a:pt x="134" y="2502"/>
                  <a:pt x="0" y="2636"/>
                  <a:pt x="0" y="2936"/>
                </a:cubicBezTo>
                <a:lnTo>
                  <a:pt x="0" y="4303"/>
                </a:lnTo>
                <a:cubicBezTo>
                  <a:pt x="0" y="4637"/>
                  <a:pt x="134" y="4770"/>
                  <a:pt x="434" y="4770"/>
                </a:cubicBezTo>
                <a:lnTo>
                  <a:pt x="2435" y="4770"/>
                </a:lnTo>
                <a:lnTo>
                  <a:pt x="2435" y="6805"/>
                </a:lnTo>
                <a:cubicBezTo>
                  <a:pt x="2435" y="7106"/>
                  <a:pt x="2569" y="7239"/>
                  <a:pt x="2869" y="7239"/>
                </a:cubicBezTo>
                <a:lnTo>
                  <a:pt x="4404" y="7239"/>
                </a:lnTo>
                <a:cubicBezTo>
                  <a:pt x="4704" y="7239"/>
                  <a:pt x="4837" y="7106"/>
                  <a:pt x="4837" y="6805"/>
                </a:cubicBezTo>
                <a:lnTo>
                  <a:pt x="4837" y="4770"/>
                </a:lnTo>
                <a:lnTo>
                  <a:pt x="6839" y="4770"/>
                </a:lnTo>
                <a:cubicBezTo>
                  <a:pt x="7139" y="4770"/>
                  <a:pt x="7272" y="4637"/>
                  <a:pt x="7272" y="4303"/>
                </a:cubicBezTo>
                <a:lnTo>
                  <a:pt x="7272" y="2936"/>
                </a:lnTo>
                <a:cubicBezTo>
                  <a:pt x="7272" y="2602"/>
                  <a:pt x="7139" y="2502"/>
                  <a:pt x="6839" y="2502"/>
                </a:cubicBezTo>
                <a:lnTo>
                  <a:pt x="4837" y="2502"/>
                </a:lnTo>
                <a:lnTo>
                  <a:pt x="4837" y="434"/>
                </a:lnTo>
                <a:cubicBezTo>
                  <a:pt x="4837" y="134"/>
                  <a:pt x="4704" y="0"/>
                  <a:pt x="44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3" name="Google Shape;443;p33"/>
          <p:cNvGrpSpPr/>
          <p:nvPr/>
        </p:nvGrpSpPr>
        <p:grpSpPr>
          <a:xfrm rot="10800000">
            <a:off x="216069" y="1157911"/>
            <a:ext cx="357775" cy="295791"/>
            <a:chOff x="-783927" y="2108838"/>
            <a:chExt cx="357775" cy="295791"/>
          </a:xfrm>
        </p:grpSpPr>
        <p:sp>
          <p:nvSpPr>
            <p:cNvPr id="444" name="Google Shape;444;p33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6" name="Google Shape;446;p33"/>
          <p:cNvGrpSpPr/>
          <p:nvPr/>
        </p:nvGrpSpPr>
        <p:grpSpPr>
          <a:xfrm rot="9499021">
            <a:off x="180325" y="326389"/>
            <a:ext cx="643542" cy="377042"/>
            <a:chOff x="-1131628" y="1250953"/>
            <a:chExt cx="695437" cy="407447"/>
          </a:xfrm>
        </p:grpSpPr>
        <p:sp>
          <p:nvSpPr>
            <p:cNvPr id="447" name="Google Shape;447;p33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" name="Google Shape;450;p33"/>
          <p:cNvGrpSpPr/>
          <p:nvPr/>
        </p:nvGrpSpPr>
        <p:grpSpPr>
          <a:xfrm rot="4579361">
            <a:off x="8462034" y="4466877"/>
            <a:ext cx="643516" cy="377027"/>
            <a:chOff x="-1131628" y="1250953"/>
            <a:chExt cx="695437" cy="407447"/>
          </a:xfrm>
        </p:grpSpPr>
        <p:sp>
          <p:nvSpPr>
            <p:cNvPr id="451" name="Google Shape;451;p33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/>
          <p:nvPr/>
        </p:nvSpPr>
        <p:spPr>
          <a:xfrm>
            <a:off x="1393271" y="4513275"/>
            <a:ext cx="207053" cy="207082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34"/>
          <p:cNvSpPr/>
          <p:nvPr/>
        </p:nvSpPr>
        <p:spPr>
          <a:xfrm>
            <a:off x="8553376" y="4426209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7" name="Google Shape;457;p34"/>
          <p:cNvGrpSpPr/>
          <p:nvPr/>
        </p:nvGrpSpPr>
        <p:grpSpPr>
          <a:xfrm>
            <a:off x="4935935" y="4656350"/>
            <a:ext cx="357775" cy="295791"/>
            <a:chOff x="-783927" y="2108838"/>
            <a:chExt cx="357775" cy="295791"/>
          </a:xfrm>
        </p:grpSpPr>
        <p:sp>
          <p:nvSpPr>
            <p:cNvPr id="458" name="Google Shape;458;p34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0" name="Google Shape;460;p34"/>
          <p:cNvGrpSpPr/>
          <p:nvPr/>
        </p:nvGrpSpPr>
        <p:grpSpPr>
          <a:xfrm rot="-6220424">
            <a:off x="153776" y="4551328"/>
            <a:ext cx="602495" cy="353003"/>
            <a:chOff x="-1131628" y="1250953"/>
            <a:chExt cx="695437" cy="407447"/>
          </a:xfrm>
        </p:grpSpPr>
        <p:sp>
          <p:nvSpPr>
            <p:cNvPr id="461" name="Google Shape;461;p34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4" name="Google Shape;464;p34"/>
          <p:cNvSpPr/>
          <p:nvPr/>
        </p:nvSpPr>
        <p:spPr>
          <a:xfrm>
            <a:off x="307421" y="646125"/>
            <a:ext cx="207053" cy="207082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34"/>
          <p:cNvSpPr/>
          <p:nvPr/>
        </p:nvSpPr>
        <p:spPr>
          <a:xfrm>
            <a:off x="8705776" y="235209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/>
          <p:nvPr/>
        </p:nvSpPr>
        <p:spPr>
          <a:xfrm flipH="1">
            <a:off x="8589732" y="2884364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35"/>
          <p:cNvSpPr/>
          <p:nvPr/>
        </p:nvSpPr>
        <p:spPr>
          <a:xfrm flipH="1">
            <a:off x="648331" y="2341609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9" name="Google Shape;469;p35"/>
          <p:cNvGrpSpPr/>
          <p:nvPr/>
        </p:nvGrpSpPr>
        <p:grpSpPr>
          <a:xfrm flipH="1">
            <a:off x="250417" y="316675"/>
            <a:ext cx="357775" cy="295791"/>
            <a:chOff x="-783927" y="2108838"/>
            <a:chExt cx="357775" cy="295791"/>
          </a:xfrm>
        </p:grpSpPr>
        <p:sp>
          <p:nvSpPr>
            <p:cNvPr id="470" name="Google Shape;470;p35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2" name="Google Shape;472;p35"/>
          <p:cNvGrpSpPr/>
          <p:nvPr/>
        </p:nvGrpSpPr>
        <p:grpSpPr>
          <a:xfrm rot="6220424" flipH="1">
            <a:off x="8403556" y="474628"/>
            <a:ext cx="602495" cy="353003"/>
            <a:chOff x="-1131628" y="1250953"/>
            <a:chExt cx="695437" cy="407447"/>
          </a:xfrm>
        </p:grpSpPr>
        <p:sp>
          <p:nvSpPr>
            <p:cNvPr id="473" name="Google Shape;473;p35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6" name="Google Shape;476;p35"/>
          <p:cNvGrpSpPr/>
          <p:nvPr/>
        </p:nvGrpSpPr>
        <p:grpSpPr>
          <a:xfrm rot="-9651258" flipH="1">
            <a:off x="8259928" y="4475444"/>
            <a:ext cx="643548" cy="377045"/>
            <a:chOff x="-1131628" y="1250953"/>
            <a:chExt cx="695437" cy="407447"/>
          </a:xfrm>
        </p:grpSpPr>
        <p:sp>
          <p:nvSpPr>
            <p:cNvPr id="477" name="Google Shape;477;p35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0" name="Google Shape;480;p35"/>
          <p:cNvGrpSpPr/>
          <p:nvPr/>
        </p:nvGrpSpPr>
        <p:grpSpPr>
          <a:xfrm rot="7140317" flipH="1">
            <a:off x="249546" y="4386268"/>
            <a:ext cx="643533" cy="377037"/>
            <a:chOff x="-1131628" y="1250953"/>
            <a:chExt cx="695437" cy="407447"/>
          </a:xfrm>
        </p:grpSpPr>
        <p:sp>
          <p:nvSpPr>
            <p:cNvPr id="481" name="Google Shape;481;p35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 flipH="1">
            <a:off x="662665" y="182084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6"/>
          <p:cNvSpPr/>
          <p:nvPr/>
        </p:nvSpPr>
        <p:spPr>
          <a:xfrm flipH="1">
            <a:off x="210336" y="4702903"/>
            <a:ext cx="231227" cy="230146"/>
          </a:xfrm>
          <a:custGeom>
            <a:avLst/>
            <a:gdLst/>
            <a:ahLst/>
            <a:cxnLst/>
            <a:rect l="l" t="t" r="r" b="b"/>
            <a:pathLst>
              <a:path w="7273" h="7239" extrusionOk="0">
                <a:moveTo>
                  <a:pt x="2902" y="0"/>
                </a:moveTo>
                <a:cubicBezTo>
                  <a:pt x="2569" y="0"/>
                  <a:pt x="2469" y="134"/>
                  <a:pt x="2469" y="434"/>
                </a:cubicBezTo>
                <a:lnTo>
                  <a:pt x="2469" y="2502"/>
                </a:lnTo>
                <a:lnTo>
                  <a:pt x="434" y="2502"/>
                </a:lnTo>
                <a:cubicBezTo>
                  <a:pt x="134" y="2502"/>
                  <a:pt x="0" y="2636"/>
                  <a:pt x="0" y="2936"/>
                </a:cubicBezTo>
                <a:lnTo>
                  <a:pt x="0" y="4303"/>
                </a:lnTo>
                <a:cubicBezTo>
                  <a:pt x="0" y="4637"/>
                  <a:pt x="134" y="4770"/>
                  <a:pt x="434" y="4770"/>
                </a:cubicBezTo>
                <a:lnTo>
                  <a:pt x="2435" y="4770"/>
                </a:lnTo>
                <a:lnTo>
                  <a:pt x="2435" y="6805"/>
                </a:lnTo>
                <a:cubicBezTo>
                  <a:pt x="2435" y="7106"/>
                  <a:pt x="2569" y="7239"/>
                  <a:pt x="2869" y="7239"/>
                </a:cubicBezTo>
                <a:lnTo>
                  <a:pt x="4404" y="7239"/>
                </a:lnTo>
                <a:cubicBezTo>
                  <a:pt x="4704" y="7239"/>
                  <a:pt x="4837" y="7106"/>
                  <a:pt x="4837" y="6805"/>
                </a:cubicBezTo>
                <a:lnTo>
                  <a:pt x="4837" y="4770"/>
                </a:lnTo>
                <a:lnTo>
                  <a:pt x="6839" y="4770"/>
                </a:lnTo>
                <a:cubicBezTo>
                  <a:pt x="7139" y="4770"/>
                  <a:pt x="7272" y="4637"/>
                  <a:pt x="7272" y="4303"/>
                </a:cubicBezTo>
                <a:lnTo>
                  <a:pt x="7272" y="2936"/>
                </a:lnTo>
                <a:cubicBezTo>
                  <a:pt x="7272" y="2602"/>
                  <a:pt x="7139" y="2502"/>
                  <a:pt x="6839" y="2502"/>
                </a:cubicBezTo>
                <a:lnTo>
                  <a:pt x="4837" y="2502"/>
                </a:lnTo>
                <a:lnTo>
                  <a:pt x="4837" y="434"/>
                </a:lnTo>
                <a:cubicBezTo>
                  <a:pt x="4837" y="134"/>
                  <a:pt x="4704" y="0"/>
                  <a:pt x="44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" name="Google Shape;64;p6"/>
          <p:cNvGrpSpPr/>
          <p:nvPr/>
        </p:nvGrpSpPr>
        <p:grpSpPr>
          <a:xfrm flipH="1">
            <a:off x="147050" y="539488"/>
            <a:ext cx="357775" cy="295791"/>
            <a:chOff x="-783927" y="2108838"/>
            <a:chExt cx="357775" cy="295791"/>
          </a:xfrm>
        </p:grpSpPr>
        <p:sp>
          <p:nvSpPr>
            <p:cNvPr id="65" name="Google Shape;65;p6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" name="Google Shape;67;p6"/>
          <p:cNvGrpSpPr/>
          <p:nvPr/>
        </p:nvGrpSpPr>
        <p:grpSpPr>
          <a:xfrm rot="-4467977" flipH="1">
            <a:off x="8309169" y="4499639"/>
            <a:ext cx="632709" cy="411772"/>
            <a:chOff x="-6156016" y="2887633"/>
            <a:chExt cx="683789" cy="445016"/>
          </a:xfrm>
        </p:grpSpPr>
        <p:sp>
          <p:nvSpPr>
            <p:cNvPr id="68" name="Google Shape;68;p6"/>
            <p:cNvSpPr/>
            <p:nvPr/>
          </p:nvSpPr>
          <p:spPr>
            <a:xfrm>
              <a:off x="-6156016" y="2887633"/>
              <a:ext cx="683789" cy="445016"/>
            </a:xfrm>
            <a:custGeom>
              <a:avLst/>
              <a:gdLst/>
              <a:ahLst/>
              <a:cxnLst/>
              <a:rect l="l" t="t" r="r" b="b"/>
              <a:pathLst>
                <a:path w="19548" h="12722" extrusionOk="0">
                  <a:moveTo>
                    <a:pt x="15192" y="1"/>
                  </a:moveTo>
                  <a:cubicBezTo>
                    <a:pt x="14649" y="1"/>
                    <a:pt x="14098" y="117"/>
                    <a:pt x="13577" y="364"/>
                  </a:cubicBezTo>
                  <a:lnTo>
                    <a:pt x="2736" y="5435"/>
                  </a:lnTo>
                  <a:cubicBezTo>
                    <a:pt x="834" y="6335"/>
                    <a:pt x="0" y="8604"/>
                    <a:pt x="901" y="10505"/>
                  </a:cubicBezTo>
                  <a:cubicBezTo>
                    <a:pt x="1557" y="11914"/>
                    <a:pt x="2938" y="12721"/>
                    <a:pt x="4374" y="12721"/>
                  </a:cubicBezTo>
                  <a:cubicBezTo>
                    <a:pt x="4910" y="12721"/>
                    <a:pt x="5454" y="12609"/>
                    <a:pt x="5971" y="12373"/>
                  </a:cubicBezTo>
                  <a:lnTo>
                    <a:pt x="16812" y="7269"/>
                  </a:lnTo>
                  <a:cubicBezTo>
                    <a:pt x="18714" y="6402"/>
                    <a:pt x="19548" y="4100"/>
                    <a:pt x="18647" y="2199"/>
                  </a:cubicBezTo>
                  <a:cubicBezTo>
                    <a:pt x="18017" y="819"/>
                    <a:pt x="16632" y="1"/>
                    <a:pt x="15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-6156016" y="2989040"/>
              <a:ext cx="397932" cy="343154"/>
            </a:xfrm>
            <a:custGeom>
              <a:avLst/>
              <a:gdLst/>
              <a:ahLst/>
              <a:cxnLst/>
              <a:rect l="l" t="t" r="r" b="b"/>
              <a:pathLst>
                <a:path w="11376" h="9810" extrusionOk="0">
                  <a:moveTo>
                    <a:pt x="8139" y="0"/>
                  </a:moveTo>
                  <a:lnTo>
                    <a:pt x="2736" y="2536"/>
                  </a:lnTo>
                  <a:cubicBezTo>
                    <a:pt x="834" y="3436"/>
                    <a:pt x="0" y="5705"/>
                    <a:pt x="901" y="7606"/>
                  </a:cubicBezTo>
                  <a:cubicBezTo>
                    <a:pt x="1552" y="9004"/>
                    <a:pt x="2916" y="9809"/>
                    <a:pt x="4340" y="9809"/>
                  </a:cubicBezTo>
                  <a:cubicBezTo>
                    <a:pt x="4887" y="9809"/>
                    <a:pt x="5443" y="9691"/>
                    <a:pt x="5971" y="9441"/>
                  </a:cubicBezTo>
                  <a:lnTo>
                    <a:pt x="11375" y="6905"/>
                  </a:lnTo>
                  <a:lnTo>
                    <a:pt x="8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-6060345" y="2943356"/>
              <a:ext cx="444596" cy="229084"/>
            </a:xfrm>
            <a:custGeom>
              <a:avLst/>
              <a:gdLst/>
              <a:ahLst/>
              <a:cxnLst/>
              <a:rect l="l" t="t" r="r" b="b"/>
              <a:pathLst>
                <a:path w="12710" h="6549" extrusionOk="0">
                  <a:moveTo>
                    <a:pt x="12036" y="0"/>
                  </a:moveTo>
                  <a:cubicBezTo>
                    <a:pt x="11940" y="0"/>
                    <a:pt x="11840" y="24"/>
                    <a:pt x="11742" y="72"/>
                  </a:cubicBezTo>
                  <a:lnTo>
                    <a:pt x="434" y="5343"/>
                  </a:lnTo>
                  <a:cubicBezTo>
                    <a:pt x="134" y="5509"/>
                    <a:pt x="1" y="5876"/>
                    <a:pt x="134" y="6177"/>
                  </a:cubicBezTo>
                  <a:cubicBezTo>
                    <a:pt x="228" y="6413"/>
                    <a:pt x="457" y="6549"/>
                    <a:pt x="688" y="6549"/>
                  </a:cubicBezTo>
                  <a:cubicBezTo>
                    <a:pt x="784" y="6549"/>
                    <a:pt x="880" y="6526"/>
                    <a:pt x="968" y="6477"/>
                  </a:cubicBezTo>
                  <a:lnTo>
                    <a:pt x="12276" y="1206"/>
                  </a:lnTo>
                  <a:cubicBezTo>
                    <a:pt x="12576" y="1040"/>
                    <a:pt x="12710" y="673"/>
                    <a:pt x="12576" y="372"/>
                  </a:cubicBezTo>
                  <a:cubicBezTo>
                    <a:pt x="12482" y="136"/>
                    <a:pt x="12270" y="0"/>
                    <a:pt x="12036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" name="Google Shape;71;p6"/>
          <p:cNvSpPr/>
          <p:nvPr/>
        </p:nvSpPr>
        <p:spPr>
          <a:xfrm flipH="1">
            <a:off x="8601440" y="270377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720000" y="672225"/>
            <a:ext cx="514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720000" y="1748800"/>
            <a:ext cx="42330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193225" y="424402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9"/>
          <p:cNvSpPr/>
          <p:nvPr/>
        </p:nvSpPr>
        <p:spPr>
          <a:xfrm>
            <a:off x="8305726" y="601184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9"/>
          <p:cNvSpPr/>
          <p:nvPr/>
        </p:nvSpPr>
        <p:spPr>
          <a:xfrm>
            <a:off x="8550824" y="4179028"/>
            <a:ext cx="231227" cy="230146"/>
          </a:xfrm>
          <a:custGeom>
            <a:avLst/>
            <a:gdLst/>
            <a:ahLst/>
            <a:cxnLst/>
            <a:rect l="l" t="t" r="r" b="b"/>
            <a:pathLst>
              <a:path w="7273" h="7239" extrusionOk="0">
                <a:moveTo>
                  <a:pt x="2902" y="0"/>
                </a:moveTo>
                <a:cubicBezTo>
                  <a:pt x="2569" y="0"/>
                  <a:pt x="2469" y="134"/>
                  <a:pt x="2469" y="434"/>
                </a:cubicBezTo>
                <a:lnTo>
                  <a:pt x="2469" y="2502"/>
                </a:lnTo>
                <a:lnTo>
                  <a:pt x="434" y="2502"/>
                </a:lnTo>
                <a:cubicBezTo>
                  <a:pt x="134" y="2502"/>
                  <a:pt x="0" y="2636"/>
                  <a:pt x="0" y="2936"/>
                </a:cubicBezTo>
                <a:lnTo>
                  <a:pt x="0" y="4303"/>
                </a:lnTo>
                <a:cubicBezTo>
                  <a:pt x="0" y="4637"/>
                  <a:pt x="134" y="4770"/>
                  <a:pt x="434" y="4770"/>
                </a:cubicBezTo>
                <a:lnTo>
                  <a:pt x="2435" y="4770"/>
                </a:lnTo>
                <a:lnTo>
                  <a:pt x="2435" y="6805"/>
                </a:lnTo>
                <a:cubicBezTo>
                  <a:pt x="2435" y="7106"/>
                  <a:pt x="2569" y="7239"/>
                  <a:pt x="2869" y="7239"/>
                </a:cubicBezTo>
                <a:lnTo>
                  <a:pt x="4404" y="7239"/>
                </a:lnTo>
                <a:cubicBezTo>
                  <a:pt x="4704" y="7239"/>
                  <a:pt x="4837" y="7106"/>
                  <a:pt x="4837" y="6805"/>
                </a:cubicBezTo>
                <a:lnTo>
                  <a:pt x="4837" y="4770"/>
                </a:lnTo>
                <a:lnTo>
                  <a:pt x="6839" y="4770"/>
                </a:lnTo>
                <a:cubicBezTo>
                  <a:pt x="7139" y="4770"/>
                  <a:pt x="7272" y="4637"/>
                  <a:pt x="7272" y="4303"/>
                </a:cubicBezTo>
                <a:lnTo>
                  <a:pt x="7272" y="2936"/>
                </a:lnTo>
                <a:cubicBezTo>
                  <a:pt x="7272" y="2602"/>
                  <a:pt x="7139" y="2502"/>
                  <a:pt x="6839" y="2502"/>
                </a:cubicBezTo>
                <a:lnTo>
                  <a:pt x="4837" y="2502"/>
                </a:lnTo>
                <a:lnTo>
                  <a:pt x="4837" y="434"/>
                </a:lnTo>
                <a:cubicBezTo>
                  <a:pt x="4837" y="134"/>
                  <a:pt x="4704" y="0"/>
                  <a:pt x="44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9" name="Google Shape;99;p9"/>
          <p:cNvGrpSpPr/>
          <p:nvPr/>
        </p:nvGrpSpPr>
        <p:grpSpPr>
          <a:xfrm>
            <a:off x="8331835" y="2842950"/>
            <a:ext cx="357775" cy="295791"/>
            <a:chOff x="-783927" y="2108838"/>
            <a:chExt cx="357775" cy="295791"/>
          </a:xfrm>
        </p:grpSpPr>
        <p:sp>
          <p:nvSpPr>
            <p:cNvPr id="100" name="Google Shape;100;p9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728125" y="39930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2"/>
          </p:nvPr>
        </p:nvSpPr>
        <p:spPr>
          <a:xfrm>
            <a:off x="4968575" y="39930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 hasCustomPrompt="1"/>
          </p:nvPr>
        </p:nvSpPr>
        <p:spPr>
          <a:xfrm>
            <a:off x="4968575" y="3546225"/>
            <a:ext cx="3447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title" idx="3" hasCustomPrompt="1"/>
          </p:nvPr>
        </p:nvSpPr>
        <p:spPr>
          <a:xfrm>
            <a:off x="728125" y="3546225"/>
            <a:ext cx="3447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14"/>
          <p:cNvSpPr txBox="1">
            <a:spLocks noGrp="1"/>
          </p:cNvSpPr>
          <p:nvPr>
            <p:ph type="subTitle" idx="4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5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title" idx="6" hasCustomPrompt="1"/>
          </p:nvPr>
        </p:nvSpPr>
        <p:spPr>
          <a:xfrm>
            <a:off x="4968575" y="1732000"/>
            <a:ext cx="3447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 idx="7" hasCustomPrompt="1"/>
          </p:nvPr>
        </p:nvSpPr>
        <p:spPr>
          <a:xfrm>
            <a:off x="728125" y="1732000"/>
            <a:ext cx="3447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ans"/>
              <a:buNone/>
              <a:defRPr sz="3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14"/>
          <p:cNvSpPr txBox="1">
            <a:spLocks noGrp="1"/>
          </p:cNvSpPr>
          <p:nvPr>
            <p:ph type="title" idx="8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404408" y="161737"/>
            <a:ext cx="207053" cy="207082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8" name="Google Shape;168;p14"/>
          <p:cNvGrpSpPr/>
          <p:nvPr/>
        </p:nvGrpSpPr>
        <p:grpSpPr>
          <a:xfrm rot="-6770500">
            <a:off x="30622" y="903812"/>
            <a:ext cx="602483" cy="353018"/>
            <a:chOff x="-1131628" y="1250953"/>
            <a:chExt cx="695437" cy="407447"/>
          </a:xfrm>
        </p:grpSpPr>
        <p:sp>
          <p:nvSpPr>
            <p:cNvPr id="169" name="Google Shape;169;p14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2" name="Google Shape;172;p14"/>
          <p:cNvSpPr/>
          <p:nvPr/>
        </p:nvSpPr>
        <p:spPr>
          <a:xfrm>
            <a:off x="8629576" y="771947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3" name="Google Shape;173;p14"/>
          <p:cNvGrpSpPr/>
          <p:nvPr/>
        </p:nvGrpSpPr>
        <p:grpSpPr>
          <a:xfrm rot="432063">
            <a:off x="7964935" y="76752"/>
            <a:ext cx="643557" cy="377051"/>
            <a:chOff x="-1131628" y="1250953"/>
            <a:chExt cx="695437" cy="407447"/>
          </a:xfrm>
        </p:grpSpPr>
        <p:sp>
          <p:nvSpPr>
            <p:cNvPr id="174" name="Google Shape;174;p14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7" name="Google Shape;177;p14"/>
          <p:cNvSpPr/>
          <p:nvPr/>
        </p:nvSpPr>
        <p:spPr>
          <a:xfrm>
            <a:off x="8629576" y="4658147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14"/>
          <p:cNvSpPr/>
          <p:nvPr/>
        </p:nvSpPr>
        <p:spPr>
          <a:xfrm>
            <a:off x="171376" y="4505747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>
            <a:spLocks noGrp="1"/>
          </p:cNvSpPr>
          <p:nvPr>
            <p:ph type="title"/>
          </p:nvPr>
        </p:nvSpPr>
        <p:spPr>
          <a:xfrm>
            <a:off x="693000" y="3652750"/>
            <a:ext cx="4241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subTitle" idx="1"/>
          </p:nvPr>
        </p:nvSpPr>
        <p:spPr>
          <a:xfrm>
            <a:off x="693000" y="982275"/>
            <a:ext cx="4241100" cy="25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4" name="Google Shape;204;p16"/>
          <p:cNvSpPr/>
          <p:nvPr/>
        </p:nvSpPr>
        <p:spPr>
          <a:xfrm>
            <a:off x="1431371" y="436575"/>
            <a:ext cx="207053" cy="207082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16"/>
          <p:cNvSpPr/>
          <p:nvPr/>
        </p:nvSpPr>
        <p:spPr>
          <a:xfrm>
            <a:off x="8591476" y="349509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6" name="Google Shape;206;p16"/>
          <p:cNvGrpSpPr/>
          <p:nvPr/>
        </p:nvGrpSpPr>
        <p:grpSpPr>
          <a:xfrm>
            <a:off x="4754960" y="316675"/>
            <a:ext cx="357775" cy="295791"/>
            <a:chOff x="-783927" y="2108838"/>
            <a:chExt cx="357775" cy="295791"/>
          </a:xfrm>
        </p:grpSpPr>
        <p:sp>
          <p:nvSpPr>
            <p:cNvPr id="207" name="Google Shape;207;p16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9" name="Google Shape;209;p16"/>
          <p:cNvGrpSpPr/>
          <p:nvPr/>
        </p:nvGrpSpPr>
        <p:grpSpPr>
          <a:xfrm rot="-6220424">
            <a:off x="191876" y="474628"/>
            <a:ext cx="602495" cy="353003"/>
            <a:chOff x="-1131628" y="1250953"/>
            <a:chExt cx="695437" cy="407447"/>
          </a:xfrm>
        </p:grpSpPr>
        <p:sp>
          <p:nvSpPr>
            <p:cNvPr id="210" name="Google Shape;210;p16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3" name="Google Shape;213;p16"/>
          <p:cNvSpPr/>
          <p:nvPr/>
        </p:nvSpPr>
        <p:spPr>
          <a:xfrm>
            <a:off x="250425" y="4722802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8162851" y="182084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8"/>
          <p:cNvSpPr/>
          <p:nvPr/>
        </p:nvSpPr>
        <p:spPr>
          <a:xfrm>
            <a:off x="8614099" y="4702903"/>
            <a:ext cx="231227" cy="230146"/>
          </a:xfrm>
          <a:custGeom>
            <a:avLst/>
            <a:gdLst/>
            <a:ahLst/>
            <a:cxnLst/>
            <a:rect l="l" t="t" r="r" b="b"/>
            <a:pathLst>
              <a:path w="7273" h="7239" extrusionOk="0">
                <a:moveTo>
                  <a:pt x="2902" y="0"/>
                </a:moveTo>
                <a:cubicBezTo>
                  <a:pt x="2569" y="0"/>
                  <a:pt x="2469" y="134"/>
                  <a:pt x="2469" y="434"/>
                </a:cubicBezTo>
                <a:lnTo>
                  <a:pt x="2469" y="2502"/>
                </a:lnTo>
                <a:lnTo>
                  <a:pt x="434" y="2502"/>
                </a:lnTo>
                <a:cubicBezTo>
                  <a:pt x="134" y="2502"/>
                  <a:pt x="0" y="2636"/>
                  <a:pt x="0" y="2936"/>
                </a:cubicBezTo>
                <a:lnTo>
                  <a:pt x="0" y="4303"/>
                </a:lnTo>
                <a:cubicBezTo>
                  <a:pt x="0" y="4637"/>
                  <a:pt x="134" y="4770"/>
                  <a:pt x="434" y="4770"/>
                </a:cubicBezTo>
                <a:lnTo>
                  <a:pt x="2435" y="4770"/>
                </a:lnTo>
                <a:lnTo>
                  <a:pt x="2435" y="6805"/>
                </a:lnTo>
                <a:cubicBezTo>
                  <a:pt x="2435" y="7106"/>
                  <a:pt x="2569" y="7239"/>
                  <a:pt x="2869" y="7239"/>
                </a:cubicBezTo>
                <a:lnTo>
                  <a:pt x="4404" y="7239"/>
                </a:lnTo>
                <a:cubicBezTo>
                  <a:pt x="4704" y="7239"/>
                  <a:pt x="4837" y="7106"/>
                  <a:pt x="4837" y="6805"/>
                </a:cubicBezTo>
                <a:lnTo>
                  <a:pt x="4837" y="4770"/>
                </a:lnTo>
                <a:lnTo>
                  <a:pt x="6839" y="4770"/>
                </a:lnTo>
                <a:cubicBezTo>
                  <a:pt x="7139" y="4770"/>
                  <a:pt x="7272" y="4637"/>
                  <a:pt x="7272" y="4303"/>
                </a:cubicBezTo>
                <a:lnTo>
                  <a:pt x="7272" y="2936"/>
                </a:lnTo>
                <a:cubicBezTo>
                  <a:pt x="7272" y="2602"/>
                  <a:pt x="7139" y="2502"/>
                  <a:pt x="6839" y="2502"/>
                </a:cubicBezTo>
                <a:lnTo>
                  <a:pt x="4837" y="2502"/>
                </a:lnTo>
                <a:lnTo>
                  <a:pt x="4837" y="434"/>
                </a:lnTo>
                <a:cubicBezTo>
                  <a:pt x="4837" y="134"/>
                  <a:pt x="4704" y="0"/>
                  <a:pt x="44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0" name="Google Shape;230;p18"/>
          <p:cNvGrpSpPr/>
          <p:nvPr/>
        </p:nvGrpSpPr>
        <p:grpSpPr>
          <a:xfrm>
            <a:off x="8550835" y="539488"/>
            <a:ext cx="357775" cy="295791"/>
            <a:chOff x="-783927" y="2108838"/>
            <a:chExt cx="357775" cy="295791"/>
          </a:xfrm>
        </p:grpSpPr>
        <p:sp>
          <p:nvSpPr>
            <p:cNvPr id="231" name="Google Shape;231;p18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3" name="Google Shape;233;p18"/>
          <p:cNvGrpSpPr/>
          <p:nvPr/>
        </p:nvGrpSpPr>
        <p:grpSpPr>
          <a:xfrm rot="4467977">
            <a:off x="113783" y="4499639"/>
            <a:ext cx="632709" cy="411772"/>
            <a:chOff x="-6156016" y="2887633"/>
            <a:chExt cx="683789" cy="445016"/>
          </a:xfrm>
        </p:grpSpPr>
        <p:sp>
          <p:nvSpPr>
            <p:cNvPr id="234" name="Google Shape;234;p18"/>
            <p:cNvSpPr/>
            <p:nvPr/>
          </p:nvSpPr>
          <p:spPr>
            <a:xfrm>
              <a:off x="-6156016" y="2887633"/>
              <a:ext cx="683789" cy="445016"/>
            </a:xfrm>
            <a:custGeom>
              <a:avLst/>
              <a:gdLst/>
              <a:ahLst/>
              <a:cxnLst/>
              <a:rect l="l" t="t" r="r" b="b"/>
              <a:pathLst>
                <a:path w="19548" h="12722" extrusionOk="0">
                  <a:moveTo>
                    <a:pt x="15192" y="1"/>
                  </a:moveTo>
                  <a:cubicBezTo>
                    <a:pt x="14649" y="1"/>
                    <a:pt x="14098" y="117"/>
                    <a:pt x="13577" y="364"/>
                  </a:cubicBezTo>
                  <a:lnTo>
                    <a:pt x="2736" y="5435"/>
                  </a:lnTo>
                  <a:cubicBezTo>
                    <a:pt x="834" y="6335"/>
                    <a:pt x="0" y="8604"/>
                    <a:pt x="901" y="10505"/>
                  </a:cubicBezTo>
                  <a:cubicBezTo>
                    <a:pt x="1557" y="11914"/>
                    <a:pt x="2938" y="12721"/>
                    <a:pt x="4374" y="12721"/>
                  </a:cubicBezTo>
                  <a:cubicBezTo>
                    <a:pt x="4910" y="12721"/>
                    <a:pt x="5454" y="12609"/>
                    <a:pt x="5971" y="12373"/>
                  </a:cubicBezTo>
                  <a:lnTo>
                    <a:pt x="16812" y="7269"/>
                  </a:lnTo>
                  <a:cubicBezTo>
                    <a:pt x="18714" y="6402"/>
                    <a:pt x="19548" y="4100"/>
                    <a:pt x="18647" y="2199"/>
                  </a:cubicBezTo>
                  <a:cubicBezTo>
                    <a:pt x="18017" y="819"/>
                    <a:pt x="16632" y="1"/>
                    <a:pt x="15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-6156016" y="2989040"/>
              <a:ext cx="397932" cy="343154"/>
            </a:xfrm>
            <a:custGeom>
              <a:avLst/>
              <a:gdLst/>
              <a:ahLst/>
              <a:cxnLst/>
              <a:rect l="l" t="t" r="r" b="b"/>
              <a:pathLst>
                <a:path w="11376" h="9810" extrusionOk="0">
                  <a:moveTo>
                    <a:pt x="8139" y="0"/>
                  </a:moveTo>
                  <a:lnTo>
                    <a:pt x="2736" y="2536"/>
                  </a:lnTo>
                  <a:cubicBezTo>
                    <a:pt x="834" y="3436"/>
                    <a:pt x="0" y="5705"/>
                    <a:pt x="901" y="7606"/>
                  </a:cubicBezTo>
                  <a:cubicBezTo>
                    <a:pt x="1552" y="9004"/>
                    <a:pt x="2916" y="9809"/>
                    <a:pt x="4340" y="9809"/>
                  </a:cubicBezTo>
                  <a:cubicBezTo>
                    <a:pt x="4887" y="9809"/>
                    <a:pt x="5443" y="9691"/>
                    <a:pt x="5971" y="9441"/>
                  </a:cubicBezTo>
                  <a:lnTo>
                    <a:pt x="11375" y="6905"/>
                  </a:lnTo>
                  <a:lnTo>
                    <a:pt x="8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-6060345" y="2943356"/>
              <a:ext cx="444596" cy="229084"/>
            </a:xfrm>
            <a:custGeom>
              <a:avLst/>
              <a:gdLst/>
              <a:ahLst/>
              <a:cxnLst/>
              <a:rect l="l" t="t" r="r" b="b"/>
              <a:pathLst>
                <a:path w="12710" h="6549" extrusionOk="0">
                  <a:moveTo>
                    <a:pt x="12036" y="0"/>
                  </a:moveTo>
                  <a:cubicBezTo>
                    <a:pt x="11940" y="0"/>
                    <a:pt x="11840" y="24"/>
                    <a:pt x="11742" y="72"/>
                  </a:cubicBezTo>
                  <a:lnTo>
                    <a:pt x="434" y="5343"/>
                  </a:lnTo>
                  <a:cubicBezTo>
                    <a:pt x="134" y="5509"/>
                    <a:pt x="1" y="5876"/>
                    <a:pt x="134" y="6177"/>
                  </a:cubicBezTo>
                  <a:cubicBezTo>
                    <a:pt x="228" y="6413"/>
                    <a:pt x="457" y="6549"/>
                    <a:pt x="688" y="6549"/>
                  </a:cubicBezTo>
                  <a:cubicBezTo>
                    <a:pt x="784" y="6549"/>
                    <a:pt x="880" y="6526"/>
                    <a:pt x="968" y="6477"/>
                  </a:cubicBezTo>
                  <a:lnTo>
                    <a:pt x="12276" y="1206"/>
                  </a:lnTo>
                  <a:cubicBezTo>
                    <a:pt x="12576" y="1040"/>
                    <a:pt x="12710" y="673"/>
                    <a:pt x="12576" y="372"/>
                  </a:cubicBezTo>
                  <a:cubicBezTo>
                    <a:pt x="12482" y="136"/>
                    <a:pt x="12270" y="0"/>
                    <a:pt x="12036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7" name="Google Shape;237;p18"/>
          <p:cNvSpPr/>
          <p:nvPr/>
        </p:nvSpPr>
        <p:spPr>
          <a:xfrm>
            <a:off x="224075" y="270377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>
            <a:spLocks noGrp="1"/>
          </p:cNvSpPr>
          <p:nvPr>
            <p:ph type="ctrTitle"/>
          </p:nvPr>
        </p:nvSpPr>
        <p:spPr>
          <a:xfrm>
            <a:off x="2644650" y="371475"/>
            <a:ext cx="38547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4" name="Google Shape;414;p31"/>
          <p:cNvSpPr txBox="1">
            <a:spLocks noGrp="1"/>
          </p:cNvSpPr>
          <p:nvPr>
            <p:ph type="subTitle" idx="1"/>
          </p:nvPr>
        </p:nvSpPr>
        <p:spPr>
          <a:xfrm>
            <a:off x="2644650" y="2072125"/>
            <a:ext cx="38547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5" name="Google Shape;415;p31"/>
          <p:cNvSpPr txBox="1"/>
          <p:nvPr/>
        </p:nvSpPr>
        <p:spPr>
          <a:xfrm>
            <a:off x="2685600" y="3362325"/>
            <a:ext cx="37728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" b="1" dirty="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</a:t>
            </a:r>
            <a:r>
              <a:rPr lang="en" dirty="0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b="1" dirty="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b="1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and infographics &amp; images by</a:t>
            </a:r>
            <a:r>
              <a:rPr lang="en" dirty="0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b="1" dirty="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416" name="Google Shape;416;p31"/>
          <p:cNvSpPr/>
          <p:nvPr/>
        </p:nvSpPr>
        <p:spPr>
          <a:xfrm>
            <a:off x="421775" y="3326314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31"/>
          <p:cNvSpPr/>
          <p:nvPr/>
        </p:nvSpPr>
        <p:spPr>
          <a:xfrm>
            <a:off x="8305726" y="601184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8" name="Google Shape;418;p31"/>
          <p:cNvGrpSpPr/>
          <p:nvPr/>
        </p:nvGrpSpPr>
        <p:grpSpPr>
          <a:xfrm rot="-1300979">
            <a:off x="7892288" y="4261283"/>
            <a:ext cx="643542" cy="377042"/>
            <a:chOff x="-1131628" y="1250953"/>
            <a:chExt cx="695437" cy="407447"/>
          </a:xfrm>
        </p:grpSpPr>
        <p:sp>
          <p:nvSpPr>
            <p:cNvPr id="419" name="Google Shape;419;p31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2" name="Google Shape;422;p31"/>
          <p:cNvGrpSpPr/>
          <p:nvPr/>
        </p:nvGrpSpPr>
        <p:grpSpPr>
          <a:xfrm rot="-6220639">
            <a:off x="254530" y="708373"/>
            <a:ext cx="643516" cy="377027"/>
            <a:chOff x="-1131628" y="1250953"/>
            <a:chExt cx="695437" cy="407447"/>
          </a:xfrm>
        </p:grpSpPr>
        <p:sp>
          <p:nvSpPr>
            <p:cNvPr id="423" name="Google Shape;423;p31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/>
          <p:nvPr/>
        </p:nvSpPr>
        <p:spPr>
          <a:xfrm flipH="1">
            <a:off x="7533751" y="187875"/>
            <a:ext cx="207053" cy="207082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32"/>
          <p:cNvSpPr/>
          <p:nvPr/>
        </p:nvSpPr>
        <p:spPr>
          <a:xfrm flipH="1">
            <a:off x="8545229" y="3097714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p32"/>
          <p:cNvSpPr/>
          <p:nvPr/>
        </p:nvSpPr>
        <p:spPr>
          <a:xfrm flipH="1">
            <a:off x="273229" y="1136709"/>
            <a:ext cx="230146" cy="230146"/>
          </a:xfrm>
          <a:custGeom>
            <a:avLst/>
            <a:gdLst/>
            <a:ahLst/>
            <a:cxnLst/>
            <a:rect l="l" t="t" r="r" b="b"/>
            <a:pathLst>
              <a:path w="7239" h="7239" extrusionOk="0">
                <a:moveTo>
                  <a:pt x="2835" y="0"/>
                </a:moveTo>
                <a:cubicBezTo>
                  <a:pt x="2535" y="0"/>
                  <a:pt x="2402" y="134"/>
                  <a:pt x="2402" y="434"/>
                </a:cubicBezTo>
                <a:lnTo>
                  <a:pt x="2402" y="2469"/>
                </a:lnTo>
                <a:lnTo>
                  <a:pt x="434" y="2469"/>
                </a:lnTo>
                <a:cubicBezTo>
                  <a:pt x="133" y="2469"/>
                  <a:pt x="0" y="2602"/>
                  <a:pt x="0" y="2902"/>
                </a:cubicBezTo>
                <a:lnTo>
                  <a:pt x="0" y="4303"/>
                </a:lnTo>
                <a:cubicBezTo>
                  <a:pt x="0" y="4604"/>
                  <a:pt x="133" y="4737"/>
                  <a:pt x="434" y="4737"/>
                </a:cubicBezTo>
                <a:lnTo>
                  <a:pt x="2402" y="4737"/>
                </a:lnTo>
                <a:lnTo>
                  <a:pt x="2402" y="6772"/>
                </a:lnTo>
                <a:cubicBezTo>
                  <a:pt x="2402" y="7105"/>
                  <a:pt x="2535" y="7239"/>
                  <a:pt x="2835" y="7239"/>
                </a:cubicBezTo>
                <a:lnTo>
                  <a:pt x="4370" y="7239"/>
                </a:lnTo>
                <a:cubicBezTo>
                  <a:pt x="4670" y="7239"/>
                  <a:pt x="4803" y="7105"/>
                  <a:pt x="4803" y="6772"/>
                </a:cubicBezTo>
                <a:lnTo>
                  <a:pt x="4803" y="4737"/>
                </a:lnTo>
                <a:lnTo>
                  <a:pt x="6805" y="4737"/>
                </a:lnTo>
                <a:cubicBezTo>
                  <a:pt x="7105" y="4737"/>
                  <a:pt x="7239" y="4604"/>
                  <a:pt x="7239" y="4303"/>
                </a:cubicBezTo>
                <a:lnTo>
                  <a:pt x="7239" y="2902"/>
                </a:lnTo>
                <a:cubicBezTo>
                  <a:pt x="7239" y="2602"/>
                  <a:pt x="7105" y="2469"/>
                  <a:pt x="6805" y="2469"/>
                </a:cubicBezTo>
                <a:lnTo>
                  <a:pt x="4803" y="2469"/>
                </a:lnTo>
                <a:lnTo>
                  <a:pt x="4803" y="434"/>
                </a:lnTo>
                <a:cubicBezTo>
                  <a:pt x="4803" y="134"/>
                  <a:pt x="4670" y="0"/>
                  <a:pt x="43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32"/>
          <p:cNvSpPr/>
          <p:nvPr/>
        </p:nvSpPr>
        <p:spPr>
          <a:xfrm flipH="1">
            <a:off x="580337" y="4642328"/>
            <a:ext cx="231227" cy="230146"/>
          </a:xfrm>
          <a:custGeom>
            <a:avLst/>
            <a:gdLst/>
            <a:ahLst/>
            <a:cxnLst/>
            <a:rect l="l" t="t" r="r" b="b"/>
            <a:pathLst>
              <a:path w="7273" h="7239" extrusionOk="0">
                <a:moveTo>
                  <a:pt x="2902" y="0"/>
                </a:moveTo>
                <a:cubicBezTo>
                  <a:pt x="2569" y="0"/>
                  <a:pt x="2469" y="134"/>
                  <a:pt x="2469" y="434"/>
                </a:cubicBezTo>
                <a:lnTo>
                  <a:pt x="2469" y="2502"/>
                </a:lnTo>
                <a:lnTo>
                  <a:pt x="434" y="2502"/>
                </a:lnTo>
                <a:cubicBezTo>
                  <a:pt x="134" y="2502"/>
                  <a:pt x="0" y="2636"/>
                  <a:pt x="0" y="2936"/>
                </a:cubicBezTo>
                <a:lnTo>
                  <a:pt x="0" y="4303"/>
                </a:lnTo>
                <a:cubicBezTo>
                  <a:pt x="0" y="4637"/>
                  <a:pt x="134" y="4770"/>
                  <a:pt x="434" y="4770"/>
                </a:cubicBezTo>
                <a:lnTo>
                  <a:pt x="2435" y="4770"/>
                </a:lnTo>
                <a:lnTo>
                  <a:pt x="2435" y="6805"/>
                </a:lnTo>
                <a:cubicBezTo>
                  <a:pt x="2435" y="7106"/>
                  <a:pt x="2569" y="7239"/>
                  <a:pt x="2869" y="7239"/>
                </a:cubicBezTo>
                <a:lnTo>
                  <a:pt x="4404" y="7239"/>
                </a:lnTo>
                <a:cubicBezTo>
                  <a:pt x="4704" y="7239"/>
                  <a:pt x="4837" y="7106"/>
                  <a:pt x="4837" y="6805"/>
                </a:cubicBezTo>
                <a:lnTo>
                  <a:pt x="4837" y="4770"/>
                </a:lnTo>
                <a:lnTo>
                  <a:pt x="6839" y="4770"/>
                </a:lnTo>
                <a:cubicBezTo>
                  <a:pt x="7139" y="4770"/>
                  <a:pt x="7272" y="4637"/>
                  <a:pt x="7272" y="4303"/>
                </a:cubicBezTo>
                <a:lnTo>
                  <a:pt x="7272" y="2936"/>
                </a:lnTo>
                <a:cubicBezTo>
                  <a:pt x="7272" y="2602"/>
                  <a:pt x="7139" y="2502"/>
                  <a:pt x="6839" y="2502"/>
                </a:cubicBezTo>
                <a:lnTo>
                  <a:pt x="4837" y="2502"/>
                </a:lnTo>
                <a:lnTo>
                  <a:pt x="4837" y="434"/>
                </a:lnTo>
                <a:cubicBezTo>
                  <a:pt x="4837" y="134"/>
                  <a:pt x="4704" y="0"/>
                  <a:pt x="44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1" name="Google Shape;431;p32"/>
          <p:cNvGrpSpPr/>
          <p:nvPr/>
        </p:nvGrpSpPr>
        <p:grpSpPr>
          <a:xfrm flipH="1">
            <a:off x="145590" y="4105000"/>
            <a:ext cx="357775" cy="295791"/>
            <a:chOff x="-783927" y="2108838"/>
            <a:chExt cx="357775" cy="295791"/>
          </a:xfrm>
        </p:grpSpPr>
        <p:sp>
          <p:nvSpPr>
            <p:cNvPr id="432" name="Google Shape;432;p32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4" name="Google Shape;434;p32"/>
          <p:cNvGrpSpPr/>
          <p:nvPr/>
        </p:nvGrpSpPr>
        <p:grpSpPr>
          <a:xfrm rot="6220639" flipH="1">
            <a:off x="8403879" y="350985"/>
            <a:ext cx="643516" cy="377027"/>
            <a:chOff x="-1131628" y="1250953"/>
            <a:chExt cx="695437" cy="407447"/>
          </a:xfrm>
        </p:grpSpPr>
        <p:sp>
          <p:nvSpPr>
            <p:cNvPr id="435" name="Google Shape;435;p32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ungee"/>
              <a:buNone/>
              <a:defRPr sz="35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Char char="●"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0" r:id="rId5"/>
    <p:sldLayoutId id="2147483662" r:id="rId6"/>
    <p:sldLayoutId id="2147483664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jkim15/webProject_PillGood.git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 txBox="1">
            <a:spLocks noGrp="1"/>
          </p:cNvSpPr>
          <p:nvPr>
            <p:ph type="ctrTitle"/>
          </p:nvPr>
        </p:nvSpPr>
        <p:spPr>
          <a:xfrm>
            <a:off x="717375" y="1519975"/>
            <a:ext cx="54606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PILL (feel)</a:t>
            </a:r>
            <a:br>
              <a:rPr lang="en" dirty="0"/>
            </a:br>
            <a:r>
              <a:rPr lang="en" dirty="0">
                <a:solidFill>
                  <a:schemeClr val="dk2"/>
                </a:solidFill>
              </a:rPr>
              <a:t>GOOD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95" name="Google Shape;495;p39"/>
          <p:cNvSpPr txBox="1">
            <a:spLocks noGrp="1"/>
          </p:cNvSpPr>
          <p:nvPr>
            <p:ph type="subTitle" idx="1"/>
          </p:nvPr>
        </p:nvSpPr>
        <p:spPr>
          <a:xfrm>
            <a:off x="717375" y="3515600"/>
            <a:ext cx="43731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성신약국</a:t>
            </a:r>
            <a:endParaRPr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510" name="Google Shape;510;p39"/>
          <p:cNvGrpSpPr/>
          <p:nvPr/>
        </p:nvGrpSpPr>
        <p:grpSpPr>
          <a:xfrm>
            <a:off x="8255635" y="2423850"/>
            <a:ext cx="357775" cy="295791"/>
            <a:chOff x="-783927" y="2108838"/>
            <a:chExt cx="357775" cy="295791"/>
          </a:xfrm>
        </p:grpSpPr>
        <p:sp>
          <p:nvSpPr>
            <p:cNvPr id="511" name="Google Shape;511;p39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3" name="Google Shape;513;p39"/>
          <p:cNvSpPr/>
          <p:nvPr/>
        </p:nvSpPr>
        <p:spPr>
          <a:xfrm>
            <a:off x="4113339" y="1208203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4" name="Google Shape;514;p39"/>
          <p:cNvGrpSpPr/>
          <p:nvPr/>
        </p:nvGrpSpPr>
        <p:grpSpPr>
          <a:xfrm rot="9651258">
            <a:off x="1049652" y="4433144"/>
            <a:ext cx="643548" cy="377045"/>
            <a:chOff x="-1131628" y="1250953"/>
            <a:chExt cx="695437" cy="407447"/>
          </a:xfrm>
        </p:grpSpPr>
        <p:sp>
          <p:nvSpPr>
            <p:cNvPr id="515" name="Google Shape;515;p39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8" name="Google Shape;518;p39"/>
          <p:cNvGrpSpPr/>
          <p:nvPr/>
        </p:nvGrpSpPr>
        <p:grpSpPr>
          <a:xfrm rot="-7140317">
            <a:off x="3896688" y="2622539"/>
            <a:ext cx="643533" cy="377037"/>
            <a:chOff x="-1131628" y="1250953"/>
            <a:chExt cx="695437" cy="407447"/>
          </a:xfrm>
        </p:grpSpPr>
        <p:sp>
          <p:nvSpPr>
            <p:cNvPr id="519" name="Google Shape;519;p39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9" name="Google Shape;168;p26">
            <a:extLst>
              <a:ext uri="{FF2B5EF4-FFF2-40B4-BE49-F238E27FC236}">
                <a16:creationId xmlns:a16="http://schemas.microsoft.com/office/drawing/2014/main" id="{4674DCCF-0D97-1847-B987-6965C2D82B15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458285" y="303818"/>
            <a:ext cx="2290021" cy="4512109"/>
            <a:chOff x="7024925" y="1031225"/>
            <a:chExt cx="1639100" cy="3229575"/>
          </a:xfrm>
          <a:solidFill>
            <a:schemeClr val="tx1"/>
          </a:solidFill>
        </p:grpSpPr>
        <p:sp>
          <p:nvSpPr>
            <p:cNvPr id="160" name="Google Shape;169;p26">
              <a:extLst>
                <a:ext uri="{FF2B5EF4-FFF2-40B4-BE49-F238E27FC236}">
                  <a16:creationId xmlns:a16="http://schemas.microsoft.com/office/drawing/2014/main" id="{EA5FDBF7-9003-5D47-986D-706E3E38C2CF}"/>
                </a:ext>
              </a:extLst>
            </p:cNvPr>
            <p:cNvSpPr/>
            <p:nvPr/>
          </p:nvSpPr>
          <p:spPr>
            <a:xfrm>
              <a:off x="8543950" y="3741700"/>
              <a:ext cx="12925" cy="9975"/>
            </a:xfrm>
            <a:custGeom>
              <a:avLst/>
              <a:gdLst/>
              <a:ahLst/>
              <a:cxnLst/>
              <a:rect l="l" t="t" r="r" b="b"/>
              <a:pathLst>
                <a:path w="517" h="399" extrusionOk="0">
                  <a:moveTo>
                    <a:pt x="272" y="1"/>
                  </a:moveTo>
                  <a:cubicBezTo>
                    <a:pt x="238" y="1"/>
                    <a:pt x="206" y="11"/>
                    <a:pt x="183" y="34"/>
                  </a:cubicBezTo>
                  <a:cubicBezTo>
                    <a:pt x="152" y="34"/>
                    <a:pt x="122" y="64"/>
                    <a:pt x="91" y="95"/>
                  </a:cubicBezTo>
                  <a:cubicBezTo>
                    <a:pt x="31" y="156"/>
                    <a:pt x="0" y="247"/>
                    <a:pt x="61" y="338"/>
                  </a:cubicBezTo>
                  <a:cubicBezTo>
                    <a:pt x="91" y="368"/>
                    <a:pt x="152" y="399"/>
                    <a:pt x="243" y="399"/>
                  </a:cubicBezTo>
                  <a:cubicBezTo>
                    <a:pt x="274" y="399"/>
                    <a:pt x="304" y="399"/>
                    <a:pt x="335" y="368"/>
                  </a:cubicBezTo>
                  <a:cubicBezTo>
                    <a:pt x="365" y="368"/>
                    <a:pt x="365" y="368"/>
                    <a:pt x="395" y="338"/>
                  </a:cubicBezTo>
                  <a:cubicBezTo>
                    <a:pt x="395" y="338"/>
                    <a:pt x="426" y="308"/>
                    <a:pt x="426" y="308"/>
                  </a:cubicBezTo>
                  <a:cubicBezTo>
                    <a:pt x="517" y="247"/>
                    <a:pt x="487" y="156"/>
                    <a:pt x="426" y="64"/>
                  </a:cubicBezTo>
                  <a:cubicBezTo>
                    <a:pt x="388" y="27"/>
                    <a:pt x="327" y="1"/>
                    <a:pt x="2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70;p26">
              <a:extLst>
                <a:ext uri="{FF2B5EF4-FFF2-40B4-BE49-F238E27FC236}">
                  <a16:creationId xmlns:a16="http://schemas.microsoft.com/office/drawing/2014/main" id="{BEFF498D-7C89-A844-BF51-11037C1DB8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4925" y="1031225"/>
              <a:ext cx="1639100" cy="3229575"/>
            </a:xfrm>
            <a:custGeom>
              <a:avLst/>
              <a:gdLst/>
              <a:ahLst/>
              <a:cxnLst/>
              <a:rect l="l" t="t" r="r" b="b"/>
              <a:pathLst>
                <a:path w="65564" h="129183" extrusionOk="0">
                  <a:moveTo>
                    <a:pt x="36034" y="13976"/>
                  </a:moveTo>
                  <a:cubicBezTo>
                    <a:pt x="36407" y="13976"/>
                    <a:pt x="36779" y="14060"/>
                    <a:pt x="37053" y="14227"/>
                  </a:cubicBezTo>
                  <a:cubicBezTo>
                    <a:pt x="37296" y="14348"/>
                    <a:pt x="37417" y="14531"/>
                    <a:pt x="37417" y="14713"/>
                  </a:cubicBezTo>
                  <a:cubicBezTo>
                    <a:pt x="37417" y="14895"/>
                    <a:pt x="37265" y="15017"/>
                    <a:pt x="37144" y="15108"/>
                  </a:cubicBezTo>
                  <a:cubicBezTo>
                    <a:pt x="37113" y="15139"/>
                    <a:pt x="37083" y="15169"/>
                    <a:pt x="37053" y="15169"/>
                  </a:cubicBezTo>
                  <a:cubicBezTo>
                    <a:pt x="36931" y="15230"/>
                    <a:pt x="36809" y="15291"/>
                    <a:pt x="36657" y="15321"/>
                  </a:cubicBezTo>
                  <a:cubicBezTo>
                    <a:pt x="36460" y="15382"/>
                    <a:pt x="36247" y="15412"/>
                    <a:pt x="36034" y="15412"/>
                  </a:cubicBezTo>
                  <a:cubicBezTo>
                    <a:pt x="35822" y="15412"/>
                    <a:pt x="35609" y="15382"/>
                    <a:pt x="35411" y="15321"/>
                  </a:cubicBezTo>
                  <a:cubicBezTo>
                    <a:pt x="35259" y="15291"/>
                    <a:pt x="35138" y="15230"/>
                    <a:pt x="35046" y="15169"/>
                  </a:cubicBezTo>
                  <a:cubicBezTo>
                    <a:pt x="34986" y="15169"/>
                    <a:pt x="34955" y="15139"/>
                    <a:pt x="34925" y="15108"/>
                  </a:cubicBezTo>
                  <a:cubicBezTo>
                    <a:pt x="34834" y="15047"/>
                    <a:pt x="34773" y="14987"/>
                    <a:pt x="34743" y="14956"/>
                  </a:cubicBezTo>
                  <a:lnTo>
                    <a:pt x="34743" y="14926"/>
                  </a:lnTo>
                  <a:lnTo>
                    <a:pt x="34712" y="14895"/>
                  </a:lnTo>
                  <a:cubicBezTo>
                    <a:pt x="34682" y="14835"/>
                    <a:pt x="34651" y="14774"/>
                    <a:pt x="34651" y="14713"/>
                  </a:cubicBezTo>
                  <a:cubicBezTo>
                    <a:pt x="34651" y="14531"/>
                    <a:pt x="34773" y="14348"/>
                    <a:pt x="35016" y="14227"/>
                  </a:cubicBezTo>
                  <a:cubicBezTo>
                    <a:pt x="35290" y="14060"/>
                    <a:pt x="35662" y="13976"/>
                    <a:pt x="36034" y="13976"/>
                  </a:cubicBezTo>
                  <a:close/>
                  <a:moveTo>
                    <a:pt x="37417" y="15382"/>
                  </a:moveTo>
                  <a:lnTo>
                    <a:pt x="37417" y="15625"/>
                  </a:lnTo>
                  <a:cubicBezTo>
                    <a:pt x="37417" y="15807"/>
                    <a:pt x="37296" y="15959"/>
                    <a:pt x="37053" y="16111"/>
                  </a:cubicBezTo>
                  <a:cubicBezTo>
                    <a:pt x="36992" y="16142"/>
                    <a:pt x="36961" y="16172"/>
                    <a:pt x="36901" y="16172"/>
                  </a:cubicBezTo>
                  <a:cubicBezTo>
                    <a:pt x="36688" y="16263"/>
                    <a:pt x="36445" y="16324"/>
                    <a:pt x="36202" y="16354"/>
                  </a:cubicBezTo>
                  <a:cubicBezTo>
                    <a:pt x="36144" y="16358"/>
                    <a:pt x="36086" y="16360"/>
                    <a:pt x="36029" y="16360"/>
                  </a:cubicBezTo>
                  <a:cubicBezTo>
                    <a:pt x="35639" y="16360"/>
                    <a:pt x="35281" y="16270"/>
                    <a:pt x="35016" y="16111"/>
                  </a:cubicBezTo>
                  <a:cubicBezTo>
                    <a:pt x="34803" y="15990"/>
                    <a:pt x="34682" y="15807"/>
                    <a:pt x="34651" y="15625"/>
                  </a:cubicBezTo>
                  <a:lnTo>
                    <a:pt x="34651" y="15382"/>
                  </a:lnTo>
                  <a:cubicBezTo>
                    <a:pt x="34651" y="15382"/>
                    <a:pt x="34682" y="15412"/>
                    <a:pt x="34682" y="15412"/>
                  </a:cubicBezTo>
                  <a:cubicBezTo>
                    <a:pt x="34743" y="15443"/>
                    <a:pt x="34773" y="15473"/>
                    <a:pt x="34834" y="15503"/>
                  </a:cubicBezTo>
                  <a:cubicBezTo>
                    <a:pt x="34955" y="15595"/>
                    <a:pt x="35138" y="15655"/>
                    <a:pt x="35290" y="15686"/>
                  </a:cubicBezTo>
                  <a:cubicBezTo>
                    <a:pt x="35518" y="15762"/>
                    <a:pt x="35768" y="15800"/>
                    <a:pt x="36019" y="15800"/>
                  </a:cubicBezTo>
                  <a:cubicBezTo>
                    <a:pt x="36270" y="15800"/>
                    <a:pt x="36521" y="15762"/>
                    <a:pt x="36749" y="15686"/>
                  </a:cubicBezTo>
                  <a:cubicBezTo>
                    <a:pt x="36931" y="15655"/>
                    <a:pt x="37083" y="15595"/>
                    <a:pt x="37235" y="15503"/>
                  </a:cubicBezTo>
                  <a:cubicBezTo>
                    <a:pt x="37235" y="15503"/>
                    <a:pt x="37265" y="15473"/>
                    <a:pt x="37265" y="15473"/>
                  </a:cubicBezTo>
                  <a:cubicBezTo>
                    <a:pt x="37296" y="15473"/>
                    <a:pt x="37326" y="15443"/>
                    <a:pt x="37357" y="15412"/>
                  </a:cubicBezTo>
                  <a:cubicBezTo>
                    <a:pt x="37387" y="15412"/>
                    <a:pt x="37387" y="15412"/>
                    <a:pt x="37417" y="15382"/>
                  </a:cubicBezTo>
                  <a:close/>
                  <a:moveTo>
                    <a:pt x="36779" y="16628"/>
                  </a:moveTo>
                  <a:lnTo>
                    <a:pt x="36779" y="18604"/>
                  </a:lnTo>
                  <a:cubicBezTo>
                    <a:pt x="36657" y="18634"/>
                    <a:pt x="36536" y="18634"/>
                    <a:pt x="36414" y="18634"/>
                  </a:cubicBezTo>
                  <a:lnTo>
                    <a:pt x="36414" y="16689"/>
                  </a:lnTo>
                  <a:cubicBezTo>
                    <a:pt x="36536" y="16689"/>
                    <a:pt x="36657" y="16658"/>
                    <a:pt x="36779" y="16628"/>
                  </a:cubicBezTo>
                  <a:close/>
                  <a:moveTo>
                    <a:pt x="35350" y="8178"/>
                  </a:moveTo>
                  <a:lnTo>
                    <a:pt x="52889" y="18300"/>
                  </a:lnTo>
                  <a:cubicBezTo>
                    <a:pt x="52950" y="18330"/>
                    <a:pt x="52980" y="18360"/>
                    <a:pt x="53010" y="18391"/>
                  </a:cubicBezTo>
                  <a:lnTo>
                    <a:pt x="53041" y="18421"/>
                  </a:lnTo>
                  <a:cubicBezTo>
                    <a:pt x="53132" y="18482"/>
                    <a:pt x="53162" y="18543"/>
                    <a:pt x="53193" y="18573"/>
                  </a:cubicBezTo>
                  <a:lnTo>
                    <a:pt x="53223" y="18634"/>
                  </a:lnTo>
                  <a:cubicBezTo>
                    <a:pt x="53254" y="18634"/>
                    <a:pt x="53254" y="18664"/>
                    <a:pt x="53254" y="18664"/>
                  </a:cubicBezTo>
                  <a:cubicBezTo>
                    <a:pt x="53314" y="18786"/>
                    <a:pt x="53345" y="18847"/>
                    <a:pt x="53375" y="18938"/>
                  </a:cubicBezTo>
                  <a:cubicBezTo>
                    <a:pt x="53405" y="19029"/>
                    <a:pt x="53405" y="19090"/>
                    <a:pt x="53405" y="19181"/>
                  </a:cubicBezTo>
                  <a:cubicBezTo>
                    <a:pt x="53436" y="19272"/>
                    <a:pt x="53405" y="19333"/>
                    <a:pt x="53375" y="19364"/>
                  </a:cubicBezTo>
                  <a:cubicBezTo>
                    <a:pt x="53375" y="19394"/>
                    <a:pt x="53345" y="19394"/>
                    <a:pt x="53345" y="19394"/>
                  </a:cubicBezTo>
                  <a:cubicBezTo>
                    <a:pt x="53324" y="19394"/>
                    <a:pt x="53318" y="19407"/>
                    <a:pt x="53297" y="19407"/>
                  </a:cubicBezTo>
                  <a:cubicBezTo>
                    <a:pt x="53287" y="19407"/>
                    <a:pt x="53274" y="19404"/>
                    <a:pt x="53254" y="19394"/>
                  </a:cubicBezTo>
                  <a:lnTo>
                    <a:pt x="53193" y="19394"/>
                  </a:lnTo>
                  <a:cubicBezTo>
                    <a:pt x="53162" y="19394"/>
                    <a:pt x="53132" y="19364"/>
                    <a:pt x="53102" y="19364"/>
                  </a:cubicBezTo>
                  <a:lnTo>
                    <a:pt x="48056" y="16446"/>
                  </a:lnTo>
                  <a:lnTo>
                    <a:pt x="35624" y="9272"/>
                  </a:lnTo>
                  <a:cubicBezTo>
                    <a:pt x="35563" y="9211"/>
                    <a:pt x="35533" y="9181"/>
                    <a:pt x="35472" y="9120"/>
                  </a:cubicBezTo>
                  <a:lnTo>
                    <a:pt x="35442" y="9120"/>
                  </a:lnTo>
                  <a:cubicBezTo>
                    <a:pt x="35350" y="9029"/>
                    <a:pt x="35290" y="8907"/>
                    <a:pt x="35229" y="8755"/>
                  </a:cubicBezTo>
                  <a:cubicBezTo>
                    <a:pt x="35198" y="8725"/>
                    <a:pt x="35198" y="8695"/>
                    <a:pt x="35168" y="8634"/>
                  </a:cubicBezTo>
                  <a:cubicBezTo>
                    <a:pt x="35138" y="8543"/>
                    <a:pt x="35138" y="8482"/>
                    <a:pt x="35138" y="8421"/>
                  </a:cubicBezTo>
                  <a:cubicBezTo>
                    <a:pt x="35138" y="8330"/>
                    <a:pt x="35168" y="8239"/>
                    <a:pt x="35198" y="8208"/>
                  </a:cubicBezTo>
                  <a:cubicBezTo>
                    <a:pt x="35198" y="8208"/>
                    <a:pt x="35229" y="8178"/>
                    <a:pt x="35229" y="8178"/>
                  </a:cubicBezTo>
                  <a:close/>
                  <a:moveTo>
                    <a:pt x="26688" y="6537"/>
                  </a:moveTo>
                  <a:lnTo>
                    <a:pt x="37752" y="12950"/>
                  </a:lnTo>
                  <a:lnTo>
                    <a:pt x="36657" y="13619"/>
                  </a:lnTo>
                  <a:cubicBezTo>
                    <a:pt x="36657" y="13649"/>
                    <a:pt x="36627" y="13649"/>
                    <a:pt x="36627" y="13649"/>
                  </a:cubicBezTo>
                  <a:cubicBezTo>
                    <a:pt x="36435" y="13611"/>
                    <a:pt x="36233" y="13590"/>
                    <a:pt x="36032" y="13590"/>
                  </a:cubicBezTo>
                  <a:cubicBezTo>
                    <a:pt x="35598" y="13590"/>
                    <a:pt x="35166" y="13685"/>
                    <a:pt x="34834" y="13892"/>
                  </a:cubicBezTo>
                  <a:cubicBezTo>
                    <a:pt x="34469" y="14105"/>
                    <a:pt x="34256" y="14379"/>
                    <a:pt x="34256" y="14683"/>
                  </a:cubicBezTo>
                  <a:cubicBezTo>
                    <a:pt x="34256" y="14713"/>
                    <a:pt x="34256" y="14713"/>
                    <a:pt x="34256" y="14713"/>
                  </a:cubicBezTo>
                  <a:lnTo>
                    <a:pt x="34256" y="15017"/>
                  </a:lnTo>
                  <a:lnTo>
                    <a:pt x="26657" y="19728"/>
                  </a:lnTo>
                  <a:lnTo>
                    <a:pt x="26688" y="6537"/>
                  </a:lnTo>
                  <a:close/>
                  <a:moveTo>
                    <a:pt x="38268" y="18360"/>
                  </a:moveTo>
                  <a:lnTo>
                    <a:pt x="38268" y="21157"/>
                  </a:lnTo>
                  <a:cubicBezTo>
                    <a:pt x="38147" y="21278"/>
                    <a:pt x="37630" y="21734"/>
                    <a:pt x="36718" y="21917"/>
                  </a:cubicBezTo>
                  <a:cubicBezTo>
                    <a:pt x="36475" y="21947"/>
                    <a:pt x="36262" y="21978"/>
                    <a:pt x="36019" y="21978"/>
                  </a:cubicBezTo>
                  <a:cubicBezTo>
                    <a:pt x="34773" y="21978"/>
                    <a:pt x="34074" y="21400"/>
                    <a:pt x="33861" y="21187"/>
                  </a:cubicBezTo>
                  <a:lnTo>
                    <a:pt x="33861" y="18360"/>
                  </a:lnTo>
                  <a:cubicBezTo>
                    <a:pt x="34226" y="18664"/>
                    <a:pt x="34955" y="19060"/>
                    <a:pt x="36050" y="19060"/>
                  </a:cubicBezTo>
                  <a:lnTo>
                    <a:pt x="36232" y="19060"/>
                  </a:lnTo>
                  <a:cubicBezTo>
                    <a:pt x="36505" y="19029"/>
                    <a:pt x="36749" y="18999"/>
                    <a:pt x="36992" y="18938"/>
                  </a:cubicBezTo>
                  <a:cubicBezTo>
                    <a:pt x="37569" y="18816"/>
                    <a:pt x="37995" y="18573"/>
                    <a:pt x="38268" y="18360"/>
                  </a:cubicBezTo>
                  <a:close/>
                  <a:moveTo>
                    <a:pt x="36536" y="22312"/>
                  </a:moveTo>
                  <a:lnTo>
                    <a:pt x="36536" y="23315"/>
                  </a:lnTo>
                  <a:cubicBezTo>
                    <a:pt x="36445" y="23345"/>
                    <a:pt x="36323" y="23345"/>
                    <a:pt x="36232" y="23376"/>
                  </a:cubicBezTo>
                  <a:lnTo>
                    <a:pt x="36232" y="22342"/>
                  </a:lnTo>
                  <a:cubicBezTo>
                    <a:pt x="36323" y="22342"/>
                    <a:pt x="36445" y="22342"/>
                    <a:pt x="36536" y="22312"/>
                  </a:cubicBezTo>
                  <a:close/>
                  <a:moveTo>
                    <a:pt x="53045" y="22509"/>
                  </a:moveTo>
                  <a:cubicBezTo>
                    <a:pt x="53413" y="22509"/>
                    <a:pt x="53785" y="22585"/>
                    <a:pt x="54074" y="22737"/>
                  </a:cubicBezTo>
                  <a:cubicBezTo>
                    <a:pt x="54317" y="22889"/>
                    <a:pt x="54439" y="23041"/>
                    <a:pt x="54439" y="23224"/>
                  </a:cubicBezTo>
                  <a:cubicBezTo>
                    <a:pt x="54439" y="23376"/>
                    <a:pt x="54348" y="23528"/>
                    <a:pt x="54165" y="23649"/>
                  </a:cubicBezTo>
                  <a:lnTo>
                    <a:pt x="54135" y="23649"/>
                  </a:lnTo>
                  <a:cubicBezTo>
                    <a:pt x="54105" y="23680"/>
                    <a:pt x="54105" y="23680"/>
                    <a:pt x="54074" y="23710"/>
                  </a:cubicBezTo>
                  <a:cubicBezTo>
                    <a:pt x="53953" y="23771"/>
                    <a:pt x="53831" y="23832"/>
                    <a:pt x="53679" y="23862"/>
                  </a:cubicBezTo>
                  <a:cubicBezTo>
                    <a:pt x="53495" y="23919"/>
                    <a:pt x="53299" y="23942"/>
                    <a:pt x="53098" y="23942"/>
                  </a:cubicBezTo>
                  <a:cubicBezTo>
                    <a:pt x="52867" y="23942"/>
                    <a:pt x="52630" y="23911"/>
                    <a:pt x="52402" y="23862"/>
                  </a:cubicBezTo>
                  <a:cubicBezTo>
                    <a:pt x="52281" y="23832"/>
                    <a:pt x="52159" y="23771"/>
                    <a:pt x="52038" y="23710"/>
                  </a:cubicBezTo>
                  <a:cubicBezTo>
                    <a:pt x="52007" y="23680"/>
                    <a:pt x="51977" y="23649"/>
                    <a:pt x="51916" y="23619"/>
                  </a:cubicBezTo>
                  <a:cubicBezTo>
                    <a:pt x="51855" y="23589"/>
                    <a:pt x="51795" y="23528"/>
                    <a:pt x="51764" y="23497"/>
                  </a:cubicBezTo>
                  <a:cubicBezTo>
                    <a:pt x="51764" y="23467"/>
                    <a:pt x="51734" y="23437"/>
                    <a:pt x="51703" y="23406"/>
                  </a:cubicBezTo>
                  <a:cubicBezTo>
                    <a:pt x="51673" y="23345"/>
                    <a:pt x="51673" y="23285"/>
                    <a:pt x="51673" y="23224"/>
                  </a:cubicBezTo>
                  <a:cubicBezTo>
                    <a:pt x="51643" y="23072"/>
                    <a:pt x="51795" y="22889"/>
                    <a:pt x="52038" y="22737"/>
                  </a:cubicBezTo>
                  <a:cubicBezTo>
                    <a:pt x="52311" y="22585"/>
                    <a:pt x="52676" y="22509"/>
                    <a:pt x="53045" y="22509"/>
                  </a:cubicBezTo>
                  <a:close/>
                  <a:moveTo>
                    <a:pt x="51673" y="23892"/>
                  </a:moveTo>
                  <a:cubicBezTo>
                    <a:pt x="51673" y="23923"/>
                    <a:pt x="51703" y="23923"/>
                    <a:pt x="51703" y="23923"/>
                  </a:cubicBezTo>
                  <a:cubicBezTo>
                    <a:pt x="51764" y="23953"/>
                    <a:pt x="51795" y="23984"/>
                    <a:pt x="51855" y="24014"/>
                  </a:cubicBezTo>
                  <a:cubicBezTo>
                    <a:pt x="51977" y="24105"/>
                    <a:pt x="52159" y="24166"/>
                    <a:pt x="52311" y="24227"/>
                  </a:cubicBezTo>
                  <a:cubicBezTo>
                    <a:pt x="52554" y="24288"/>
                    <a:pt x="52805" y="24318"/>
                    <a:pt x="53052" y="24318"/>
                  </a:cubicBezTo>
                  <a:cubicBezTo>
                    <a:pt x="53299" y="24318"/>
                    <a:pt x="53542" y="24288"/>
                    <a:pt x="53770" y="24227"/>
                  </a:cubicBezTo>
                  <a:cubicBezTo>
                    <a:pt x="53953" y="24166"/>
                    <a:pt x="54135" y="24105"/>
                    <a:pt x="54257" y="24014"/>
                  </a:cubicBezTo>
                  <a:lnTo>
                    <a:pt x="54348" y="23953"/>
                  </a:lnTo>
                  <a:lnTo>
                    <a:pt x="54378" y="23953"/>
                  </a:lnTo>
                  <a:lnTo>
                    <a:pt x="54439" y="23923"/>
                  </a:lnTo>
                  <a:lnTo>
                    <a:pt x="54439" y="24166"/>
                  </a:lnTo>
                  <a:cubicBezTo>
                    <a:pt x="54439" y="24318"/>
                    <a:pt x="54287" y="24500"/>
                    <a:pt x="54074" y="24622"/>
                  </a:cubicBezTo>
                  <a:cubicBezTo>
                    <a:pt x="54013" y="24652"/>
                    <a:pt x="53953" y="24683"/>
                    <a:pt x="53892" y="24713"/>
                  </a:cubicBezTo>
                  <a:cubicBezTo>
                    <a:pt x="53709" y="24804"/>
                    <a:pt x="53466" y="24835"/>
                    <a:pt x="53223" y="24865"/>
                  </a:cubicBezTo>
                  <a:cubicBezTo>
                    <a:pt x="53165" y="24869"/>
                    <a:pt x="53108" y="24871"/>
                    <a:pt x="53051" y="24871"/>
                  </a:cubicBezTo>
                  <a:cubicBezTo>
                    <a:pt x="52661" y="24871"/>
                    <a:pt x="52303" y="24781"/>
                    <a:pt x="52038" y="24622"/>
                  </a:cubicBezTo>
                  <a:cubicBezTo>
                    <a:pt x="51825" y="24500"/>
                    <a:pt x="51673" y="24348"/>
                    <a:pt x="51673" y="24196"/>
                  </a:cubicBezTo>
                  <a:cubicBezTo>
                    <a:pt x="51673" y="24166"/>
                    <a:pt x="51673" y="24136"/>
                    <a:pt x="51673" y="24136"/>
                  </a:cubicBezTo>
                  <a:lnTo>
                    <a:pt x="51673" y="23892"/>
                  </a:lnTo>
                  <a:close/>
                  <a:moveTo>
                    <a:pt x="26657" y="20397"/>
                  </a:moveTo>
                  <a:lnTo>
                    <a:pt x="33800" y="24622"/>
                  </a:lnTo>
                  <a:lnTo>
                    <a:pt x="30001" y="26871"/>
                  </a:lnTo>
                  <a:cubicBezTo>
                    <a:pt x="29879" y="26658"/>
                    <a:pt x="29727" y="26446"/>
                    <a:pt x="29484" y="26263"/>
                  </a:cubicBezTo>
                  <a:cubicBezTo>
                    <a:pt x="29160" y="26020"/>
                    <a:pt x="28755" y="25939"/>
                    <a:pt x="28385" y="25939"/>
                  </a:cubicBezTo>
                  <a:cubicBezTo>
                    <a:pt x="28201" y="25939"/>
                    <a:pt x="28025" y="25959"/>
                    <a:pt x="27873" y="25990"/>
                  </a:cubicBezTo>
                  <a:cubicBezTo>
                    <a:pt x="27600" y="26020"/>
                    <a:pt x="27296" y="26081"/>
                    <a:pt x="27022" y="26142"/>
                  </a:cubicBezTo>
                  <a:cubicBezTo>
                    <a:pt x="26900" y="26172"/>
                    <a:pt x="26779" y="26203"/>
                    <a:pt x="26657" y="26263"/>
                  </a:cubicBezTo>
                  <a:cubicBezTo>
                    <a:pt x="26657" y="26203"/>
                    <a:pt x="26657" y="26172"/>
                    <a:pt x="26657" y="26111"/>
                  </a:cubicBezTo>
                  <a:lnTo>
                    <a:pt x="26657" y="20397"/>
                  </a:lnTo>
                  <a:close/>
                  <a:moveTo>
                    <a:pt x="53801" y="25139"/>
                  </a:moveTo>
                  <a:lnTo>
                    <a:pt x="53801" y="27114"/>
                  </a:lnTo>
                  <a:cubicBezTo>
                    <a:pt x="53679" y="27145"/>
                    <a:pt x="53557" y="27175"/>
                    <a:pt x="53405" y="27175"/>
                  </a:cubicBezTo>
                  <a:lnTo>
                    <a:pt x="53405" y="25230"/>
                  </a:lnTo>
                  <a:cubicBezTo>
                    <a:pt x="53557" y="25200"/>
                    <a:pt x="53679" y="25169"/>
                    <a:pt x="53801" y="25139"/>
                  </a:cubicBezTo>
                  <a:close/>
                  <a:moveTo>
                    <a:pt x="22402" y="26567"/>
                  </a:moveTo>
                  <a:lnTo>
                    <a:pt x="19119" y="28634"/>
                  </a:lnTo>
                  <a:cubicBezTo>
                    <a:pt x="19241" y="28178"/>
                    <a:pt x="19484" y="27722"/>
                    <a:pt x="19818" y="27418"/>
                  </a:cubicBezTo>
                  <a:cubicBezTo>
                    <a:pt x="20396" y="26871"/>
                    <a:pt x="21277" y="26598"/>
                    <a:pt x="22402" y="26567"/>
                  </a:cubicBezTo>
                  <a:close/>
                  <a:moveTo>
                    <a:pt x="23010" y="26598"/>
                  </a:moveTo>
                  <a:cubicBezTo>
                    <a:pt x="23314" y="26628"/>
                    <a:pt x="23618" y="26628"/>
                    <a:pt x="23891" y="26658"/>
                  </a:cubicBezTo>
                  <a:cubicBezTo>
                    <a:pt x="24013" y="26689"/>
                    <a:pt x="24134" y="26689"/>
                    <a:pt x="24256" y="26689"/>
                  </a:cubicBezTo>
                  <a:lnTo>
                    <a:pt x="19180" y="29880"/>
                  </a:lnTo>
                  <a:cubicBezTo>
                    <a:pt x="19119" y="29728"/>
                    <a:pt x="19089" y="29576"/>
                    <a:pt x="19089" y="29394"/>
                  </a:cubicBezTo>
                  <a:cubicBezTo>
                    <a:pt x="19058" y="29303"/>
                    <a:pt x="19058" y="29212"/>
                    <a:pt x="19058" y="29121"/>
                  </a:cubicBezTo>
                  <a:cubicBezTo>
                    <a:pt x="19089" y="29090"/>
                    <a:pt x="19119" y="29090"/>
                    <a:pt x="19150" y="29090"/>
                  </a:cubicBezTo>
                  <a:lnTo>
                    <a:pt x="22949" y="26689"/>
                  </a:lnTo>
                  <a:cubicBezTo>
                    <a:pt x="22979" y="26658"/>
                    <a:pt x="23010" y="26628"/>
                    <a:pt x="23010" y="26598"/>
                  </a:cubicBezTo>
                  <a:close/>
                  <a:moveTo>
                    <a:pt x="55260" y="26902"/>
                  </a:moveTo>
                  <a:lnTo>
                    <a:pt x="55260" y="29668"/>
                  </a:lnTo>
                  <a:lnTo>
                    <a:pt x="55290" y="29668"/>
                  </a:lnTo>
                  <a:cubicBezTo>
                    <a:pt x="55168" y="29789"/>
                    <a:pt x="54652" y="30276"/>
                    <a:pt x="53709" y="30428"/>
                  </a:cubicBezTo>
                  <a:cubicBezTo>
                    <a:pt x="53497" y="30458"/>
                    <a:pt x="53284" y="30488"/>
                    <a:pt x="53041" y="30488"/>
                  </a:cubicBezTo>
                  <a:cubicBezTo>
                    <a:pt x="51764" y="30488"/>
                    <a:pt x="51065" y="29911"/>
                    <a:pt x="50883" y="29698"/>
                  </a:cubicBezTo>
                  <a:lnTo>
                    <a:pt x="50883" y="26902"/>
                  </a:lnTo>
                  <a:cubicBezTo>
                    <a:pt x="51247" y="27175"/>
                    <a:pt x="51977" y="27570"/>
                    <a:pt x="53071" y="27570"/>
                  </a:cubicBezTo>
                  <a:lnTo>
                    <a:pt x="53254" y="27570"/>
                  </a:lnTo>
                  <a:cubicBezTo>
                    <a:pt x="53527" y="27570"/>
                    <a:pt x="53770" y="27540"/>
                    <a:pt x="54013" y="27479"/>
                  </a:cubicBezTo>
                  <a:cubicBezTo>
                    <a:pt x="54591" y="27327"/>
                    <a:pt x="55016" y="27084"/>
                    <a:pt x="55260" y="26902"/>
                  </a:cubicBezTo>
                  <a:close/>
                  <a:moveTo>
                    <a:pt x="27600" y="26415"/>
                  </a:moveTo>
                  <a:cubicBezTo>
                    <a:pt x="26627" y="27023"/>
                    <a:pt x="25350" y="27753"/>
                    <a:pt x="24104" y="28482"/>
                  </a:cubicBezTo>
                  <a:cubicBezTo>
                    <a:pt x="22615" y="29364"/>
                    <a:pt x="21064" y="30276"/>
                    <a:pt x="20061" y="30944"/>
                  </a:cubicBezTo>
                  <a:cubicBezTo>
                    <a:pt x="20001" y="30975"/>
                    <a:pt x="19970" y="31005"/>
                    <a:pt x="19970" y="31035"/>
                  </a:cubicBezTo>
                  <a:cubicBezTo>
                    <a:pt x="19697" y="30823"/>
                    <a:pt x="19484" y="30549"/>
                    <a:pt x="19332" y="30245"/>
                  </a:cubicBezTo>
                  <a:lnTo>
                    <a:pt x="24894" y="26750"/>
                  </a:lnTo>
                  <a:cubicBezTo>
                    <a:pt x="25016" y="26758"/>
                    <a:pt x="25139" y="26762"/>
                    <a:pt x="25261" y="26762"/>
                  </a:cubicBezTo>
                  <a:cubicBezTo>
                    <a:pt x="25595" y="26762"/>
                    <a:pt x="25928" y="26733"/>
                    <a:pt x="26262" y="26689"/>
                  </a:cubicBezTo>
                  <a:lnTo>
                    <a:pt x="26262" y="26841"/>
                  </a:lnTo>
                  <a:cubicBezTo>
                    <a:pt x="26262" y="26902"/>
                    <a:pt x="26293" y="26962"/>
                    <a:pt x="26353" y="26993"/>
                  </a:cubicBezTo>
                  <a:cubicBezTo>
                    <a:pt x="26384" y="26993"/>
                    <a:pt x="26414" y="27023"/>
                    <a:pt x="26444" y="27023"/>
                  </a:cubicBezTo>
                  <a:cubicBezTo>
                    <a:pt x="26444" y="27023"/>
                    <a:pt x="26444" y="26993"/>
                    <a:pt x="26444" y="26993"/>
                  </a:cubicBezTo>
                  <a:cubicBezTo>
                    <a:pt x="26505" y="26993"/>
                    <a:pt x="26536" y="26993"/>
                    <a:pt x="26566" y="26962"/>
                  </a:cubicBezTo>
                  <a:cubicBezTo>
                    <a:pt x="26596" y="26962"/>
                    <a:pt x="26596" y="26932"/>
                    <a:pt x="26627" y="26902"/>
                  </a:cubicBezTo>
                  <a:cubicBezTo>
                    <a:pt x="26627" y="26871"/>
                    <a:pt x="26657" y="26841"/>
                    <a:pt x="26657" y="26810"/>
                  </a:cubicBezTo>
                  <a:lnTo>
                    <a:pt x="26657" y="26628"/>
                  </a:lnTo>
                  <a:cubicBezTo>
                    <a:pt x="26809" y="26598"/>
                    <a:pt x="26961" y="26567"/>
                    <a:pt x="27144" y="26537"/>
                  </a:cubicBezTo>
                  <a:cubicBezTo>
                    <a:pt x="27296" y="26476"/>
                    <a:pt x="27448" y="26446"/>
                    <a:pt x="27600" y="26415"/>
                  </a:cubicBezTo>
                  <a:close/>
                  <a:moveTo>
                    <a:pt x="28420" y="26324"/>
                  </a:moveTo>
                  <a:cubicBezTo>
                    <a:pt x="28724" y="26355"/>
                    <a:pt x="29028" y="26415"/>
                    <a:pt x="29271" y="26598"/>
                  </a:cubicBezTo>
                  <a:cubicBezTo>
                    <a:pt x="29454" y="26719"/>
                    <a:pt x="29575" y="26902"/>
                    <a:pt x="29697" y="27084"/>
                  </a:cubicBezTo>
                  <a:cubicBezTo>
                    <a:pt x="27113" y="28725"/>
                    <a:pt x="24469" y="30245"/>
                    <a:pt x="21764" y="31674"/>
                  </a:cubicBezTo>
                  <a:cubicBezTo>
                    <a:pt x="21247" y="31643"/>
                    <a:pt x="20730" y="31522"/>
                    <a:pt x="20274" y="31248"/>
                  </a:cubicBezTo>
                  <a:cubicBezTo>
                    <a:pt x="21277" y="30610"/>
                    <a:pt x="22797" y="29698"/>
                    <a:pt x="24317" y="28817"/>
                  </a:cubicBezTo>
                  <a:cubicBezTo>
                    <a:pt x="25806" y="27935"/>
                    <a:pt x="27387" y="27023"/>
                    <a:pt x="28390" y="26355"/>
                  </a:cubicBezTo>
                  <a:cubicBezTo>
                    <a:pt x="28390" y="26355"/>
                    <a:pt x="28420" y="26355"/>
                    <a:pt x="28420" y="26324"/>
                  </a:cubicBezTo>
                  <a:close/>
                  <a:moveTo>
                    <a:pt x="29818" y="27449"/>
                  </a:moveTo>
                  <a:cubicBezTo>
                    <a:pt x="29940" y="27814"/>
                    <a:pt x="29970" y="28269"/>
                    <a:pt x="29970" y="28725"/>
                  </a:cubicBezTo>
                  <a:lnTo>
                    <a:pt x="25806" y="31157"/>
                  </a:lnTo>
                  <a:cubicBezTo>
                    <a:pt x="25776" y="31157"/>
                    <a:pt x="25776" y="31187"/>
                    <a:pt x="25745" y="31218"/>
                  </a:cubicBezTo>
                  <a:cubicBezTo>
                    <a:pt x="24651" y="31491"/>
                    <a:pt x="23678" y="31643"/>
                    <a:pt x="22736" y="31674"/>
                  </a:cubicBezTo>
                  <a:lnTo>
                    <a:pt x="22554" y="31674"/>
                  </a:lnTo>
                  <a:cubicBezTo>
                    <a:pt x="25016" y="30367"/>
                    <a:pt x="27478" y="28938"/>
                    <a:pt x="29818" y="27449"/>
                  </a:cubicBezTo>
                  <a:close/>
                  <a:moveTo>
                    <a:pt x="53557" y="30853"/>
                  </a:moveTo>
                  <a:lnTo>
                    <a:pt x="53557" y="31856"/>
                  </a:lnTo>
                  <a:cubicBezTo>
                    <a:pt x="53466" y="31856"/>
                    <a:pt x="53345" y="31887"/>
                    <a:pt x="53254" y="31887"/>
                  </a:cubicBezTo>
                  <a:lnTo>
                    <a:pt x="53254" y="30853"/>
                  </a:lnTo>
                  <a:close/>
                  <a:moveTo>
                    <a:pt x="30122" y="29060"/>
                  </a:moveTo>
                  <a:cubicBezTo>
                    <a:pt x="30122" y="29060"/>
                    <a:pt x="30122" y="29090"/>
                    <a:pt x="30122" y="29090"/>
                  </a:cubicBezTo>
                  <a:cubicBezTo>
                    <a:pt x="30578" y="29121"/>
                    <a:pt x="31004" y="29394"/>
                    <a:pt x="31338" y="29789"/>
                  </a:cubicBezTo>
                  <a:lnTo>
                    <a:pt x="31308" y="29789"/>
                  </a:lnTo>
                  <a:lnTo>
                    <a:pt x="27903" y="31978"/>
                  </a:lnTo>
                  <a:cubicBezTo>
                    <a:pt x="27691" y="31461"/>
                    <a:pt x="27326" y="31096"/>
                    <a:pt x="26870" y="30975"/>
                  </a:cubicBezTo>
                  <a:lnTo>
                    <a:pt x="30122" y="29060"/>
                  </a:lnTo>
                  <a:close/>
                  <a:moveTo>
                    <a:pt x="31521" y="30063"/>
                  </a:moveTo>
                  <a:cubicBezTo>
                    <a:pt x="31581" y="30154"/>
                    <a:pt x="31612" y="30215"/>
                    <a:pt x="31642" y="30306"/>
                  </a:cubicBezTo>
                  <a:cubicBezTo>
                    <a:pt x="31794" y="30701"/>
                    <a:pt x="31855" y="31096"/>
                    <a:pt x="31825" y="31491"/>
                  </a:cubicBezTo>
                  <a:lnTo>
                    <a:pt x="31794" y="31491"/>
                  </a:lnTo>
                  <a:lnTo>
                    <a:pt x="28116" y="33497"/>
                  </a:lnTo>
                  <a:cubicBezTo>
                    <a:pt x="28116" y="33102"/>
                    <a:pt x="28116" y="32707"/>
                    <a:pt x="28025" y="32342"/>
                  </a:cubicBezTo>
                  <a:cubicBezTo>
                    <a:pt x="28025" y="32342"/>
                    <a:pt x="28025" y="32342"/>
                    <a:pt x="28025" y="32312"/>
                  </a:cubicBezTo>
                  <a:lnTo>
                    <a:pt x="31521" y="30093"/>
                  </a:lnTo>
                  <a:cubicBezTo>
                    <a:pt x="31521" y="30093"/>
                    <a:pt x="31521" y="30093"/>
                    <a:pt x="31521" y="30063"/>
                  </a:cubicBezTo>
                  <a:close/>
                  <a:moveTo>
                    <a:pt x="30359" y="378"/>
                  </a:moveTo>
                  <a:cubicBezTo>
                    <a:pt x="31005" y="378"/>
                    <a:pt x="31727" y="597"/>
                    <a:pt x="32493" y="1035"/>
                  </a:cubicBezTo>
                  <a:lnTo>
                    <a:pt x="59728" y="16750"/>
                  </a:lnTo>
                  <a:cubicBezTo>
                    <a:pt x="62372" y="18269"/>
                    <a:pt x="64500" y="22008"/>
                    <a:pt x="64500" y="25048"/>
                  </a:cubicBezTo>
                  <a:lnTo>
                    <a:pt x="64470" y="33254"/>
                  </a:lnTo>
                  <a:lnTo>
                    <a:pt x="62980" y="34105"/>
                  </a:lnTo>
                  <a:lnTo>
                    <a:pt x="62980" y="27844"/>
                  </a:lnTo>
                  <a:lnTo>
                    <a:pt x="62980" y="26142"/>
                  </a:lnTo>
                  <a:cubicBezTo>
                    <a:pt x="62980" y="26051"/>
                    <a:pt x="62980" y="25959"/>
                    <a:pt x="62980" y="25899"/>
                  </a:cubicBezTo>
                  <a:cubicBezTo>
                    <a:pt x="62980" y="25868"/>
                    <a:pt x="62980" y="25838"/>
                    <a:pt x="62980" y="25838"/>
                  </a:cubicBezTo>
                  <a:cubicBezTo>
                    <a:pt x="62980" y="25777"/>
                    <a:pt x="62980" y="25686"/>
                    <a:pt x="62980" y="25625"/>
                  </a:cubicBezTo>
                  <a:cubicBezTo>
                    <a:pt x="62980" y="25564"/>
                    <a:pt x="62980" y="25503"/>
                    <a:pt x="62950" y="25443"/>
                  </a:cubicBezTo>
                  <a:cubicBezTo>
                    <a:pt x="62950" y="25351"/>
                    <a:pt x="62950" y="25230"/>
                    <a:pt x="62919" y="25169"/>
                  </a:cubicBezTo>
                  <a:cubicBezTo>
                    <a:pt x="62919" y="25139"/>
                    <a:pt x="62919" y="25139"/>
                    <a:pt x="62919" y="25108"/>
                  </a:cubicBezTo>
                  <a:cubicBezTo>
                    <a:pt x="62919" y="25078"/>
                    <a:pt x="62919" y="25048"/>
                    <a:pt x="62919" y="25017"/>
                  </a:cubicBezTo>
                  <a:lnTo>
                    <a:pt x="62889" y="24987"/>
                  </a:lnTo>
                  <a:cubicBezTo>
                    <a:pt x="62889" y="24926"/>
                    <a:pt x="62889" y="24896"/>
                    <a:pt x="62889" y="24865"/>
                  </a:cubicBezTo>
                  <a:cubicBezTo>
                    <a:pt x="62889" y="24804"/>
                    <a:pt x="62859" y="24744"/>
                    <a:pt x="62859" y="24683"/>
                  </a:cubicBezTo>
                  <a:lnTo>
                    <a:pt x="62859" y="24622"/>
                  </a:lnTo>
                  <a:lnTo>
                    <a:pt x="62828" y="24561"/>
                  </a:lnTo>
                  <a:cubicBezTo>
                    <a:pt x="62828" y="24531"/>
                    <a:pt x="62828" y="24531"/>
                    <a:pt x="62828" y="24500"/>
                  </a:cubicBezTo>
                  <a:lnTo>
                    <a:pt x="62798" y="24470"/>
                  </a:lnTo>
                  <a:cubicBezTo>
                    <a:pt x="62798" y="24409"/>
                    <a:pt x="62798" y="24379"/>
                    <a:pt x="62767" y="24318"/>
                  </a:cubicBezTo>
                  <a:cubicBezTo>
                    <a:pt x="62767" y="24227"/>
                    <a:pt x="62737" y="24136"/>
                    <a:pt x="62707" y="24044"/>
                  </a:cubicBezTo>
                  <a:cubicBezTo>
                    <a:pt x="62707" y="23953"/>
                    <a:pt x="62676" y="23892"/>
                    <a:pt x="62646" y="23801"/>
                  </a:cubicBezTo>
                  <a:cubicBezTo>
                    <a:pt x="62615" y="23710"/>
                    <a:pt x="62615" y="23649"/>
                    <a:pt x="62585" y="23558"/>
                  </a:cubicBezTo>
                  <a:lnTo>
                    <a:pt x="62403" y="23619"/>
                  </a:lnTo>
                  <a:lnTo>
                    <a:pt x="62403" y="23619"/>
                  </a:lnTo>
                  <a:lnTo>
                    <a:pt x="62555" y="23497"/>
                  </a:lnTo>
                  <a:cubicBezTo>
                    <a:pt x="62524" y="23406"/>
                    <a:pt x="62494" y="23345"/>
                    <a:pt x="62494" y="23254"/>
                  </a:cubicBezTo>
                  <a:cubicBezTo>
                    <a:pt x="62372" y="22920"/>
                    <a:pt x="62251" y="22616"/>
                    <a:pt x="62099" y="22282"/>
                  </a:cubicBezTo>
                  <a:cubicBezTo>
                    <a:pt x="62038" y="22160"/>
                    <a:pt x="61977" y="22008"/>
                    <a:pt x="61916" y="21886"/>
                  </a:cubicBezTo>
                  <a:cubicBezTo>
                    <a:pt x="61886" y="21826"/>
                    <a:pt x="61855" y="21795"/>
                    <a:pt x="61825" y="21704"/>
                  </a:cubicBezTo>
                  <a:cubicBezTo>
                    <a:pt x="61795" y="21704"/>
                    <a:pt x="61795" y="21674"/>
                    <a:pt x="61795" y="21674"/>
                  </a:cubicBezTo>
                  <a:cubicBezTo>
                    <a:pt x="61795" y="21643"/>
                    <a:pt x="61764" y="21643"/>
                    <a:pt x="61764" y="21643"/>
                  </a:cubicBezTo>
                  <a:cubicBezTo>
                    <a:pt x="61764" y="21613"/>
                    <a:pt x="61734" y="21582"/>
                    <a:pt x="61704" y="21552"/>
                  </a:cubicBezTo>
                  <a:cubicBezTo>
                    <a:pt x="61491" y="21126"/>
                    <a:pt x="61248" y="20731"/>
                    <a:pt x="61004" y="20367"/>
                  </a:cubicBezTo>
                  <a:cubicBezTo>
                    <a:pt x="60883" y="20184"/>
                    <a:pt x="60731" y="20002"/>
                    <a:pt x="60609" y="19819"/>
                  </a:cubicBezTo>
                  <a:lnTo>
                    <a:pt x="60427" y="19607"/>
                  </a:lnTo>
                  <a:lnTo>
                    <a:pt x="60275" y="19728"/>
                  </a:lnTo>
                  <a:lnTo>
                    <a:pt x="60396" y="19546"/>
                  </a:lnTo>
                  <a:cubicBezTo>
                    <a:pt x="60062" y="19151"/>
                    <a:pt x="59697" y="18786"/>
                    <a:pt x="59363" y="18482"/>
                  </a:cubicBezTo>
                  <a:cubicBezTo>
                    <a:pt x="59302" y="18452"/>
                    <a:pt x="59272" y="18391"/>
                    <a:pt x="59241" y="18360"/>
                  </a:cubicBezTo>
                  <a:cubicBezTo>
                    <a:pt x="59150" y="18300"/>
                    <a:pt x="59059" y="18209"/>
                    <a:pt x="58968" y="18148"/>
                  </a:cubicBezTo>
                  <a:lnTo>
                    <a:pt x="58755" y="17996"/>
                  </a:lnTo>
                  <a:cubicBezTo>
                    <a:pt x="58512" y="17813"/>
                    <a:pt x="58269" y="17631"/>
                    <a:pt x="58026" y="17509"/>
                  </a:cubicBezTo>
                  <a:lnTo>
                    <a:pt x="31703" y="2312"/>
                  </a:lnTo>
                  <a:lnTo>
                    <a:pt x="30791" y="1765"/>
                  </a:lnTo>
                  <a:cubicBezTo>
                    <a:pt x="30700" y="1734"/>
                    <a:pt x="30639" y="1673"/>
                    <a:pt x="30548" y="1643"/>
                  </a:cubicBezTo>
                  <a:cubicBezTo>
                    <a:pt x="30487" y="1613"/>
                    <a:pt x="30396" y="1582"/>
                    <a:pt x="30335" y="1552"/>
                  </a:cubicBezTo>
                  <a:cubicBezTo>
                    <a:pt x="30214" y="1491"/>
                    <a:pt x="30092" y="1430"/>
                    <a:pt x="30001" y="1400"/>
                  </a:cubicBezTo>
                  <a:cubicBezTo>
                    <a:pt x="29879" y="1339"/>
                    <a:pt x="29758" y="1309"/>
                    <a:pt x="29636" y="1278"/>
                  </a:cubicBezTo>
                  <a:cubicBezTo>
                    <a:pt x="29636" y="1248"/>
                    <a:pt x="29606" y="1248"/>
                    <a:pt x="29606" y="1248"/>
                  </a:cubicBezTo>
                  <a:cubicBezTo>
                    <a:pt x="29514" y="1217"/>
                    <a:pt x="29423" y="1217"/>
                    <a:pt x="29362" y="1187"/>
                  </a:cubicBezTo>
                  <a:cubicBezTo>
                    <a:pt x="29302" y="1187"/>
                    <a:pt x="29241" y="1157"/>
                    <a:pt x="29210" y="1157"/>
                  </a:cubicBezTo>
                  <a:cubicBezTo>
                    <a:pt x="29059" y="1126"/>
                    <a:pt x="28876" y="1096"/>
                    <a:pt x="28694" y="1096"/>
                  </a:cubicBezTo>
                  <a:lnTo>
                    <a:pt x="28663" y="1065"/>
                  </a:lnTo>
                  <a:lnTo>
                    <a:pt x="28511" y="1065"/>
                  </a:lnTo>
                  <a:lnTo>
                    <a:pt x="29180" y="670"/>
                  </a:lnTo>
                  <a:cubicBezTo>
                    <a:pt x="29533" y="476"/>
                    <a:pt x="29929" y="378"/>
                    <a:pt x="30359" y="378"/>
                  </a:cubicBezTo>
                  <a:close/>
                  <a:moveTo>
                    <a:pt x="31794" y="31947"/>
                  </a:moveTo>
                  <a:lnTo>
                    <a:pt x="31794" y="31947"/>
                  </a:lnTo>
                  <a:cubicBezTo>
                    <a:pt x="31764" y="32099"/>
                    <a:pt x="31733" y="32251"/>
                    <a:pt x="31703" y="32403"/>
                  </a:cubicBezTo>
                  <a:cubicBezTo>
                    <a:pt x="31581" y="32829"/>
                    <a:pt x="31338" y="33194"/>
                    <a:pt x="31095" y="33589"/>
                  </a:cubicBezTo>
                  <a:cubicBezTo>
                    <a:pt x="31034" y="33680"/>
                    <a:pt x="31004" y="33771"/>
                    <a:pt x="30943" y="33862"/>
                  </a:cubicBezTo>
                  <a:cubicBezTo>
                    <a:pt x="30761" y="33619"/>
                    <a:pt x="30518" y="33467"/>
                    <a:pt x="30244" y="33406"/>
                  </a:cubicBezTo>
                  <a:cubicBezTo>
                    <a:pt x="30205" y="33401"/>
                    <a:pt x="30166" y="33399"/>
                    <a:pt x="30127" y="33399"/>
                  </a:cubicBezTo>
                  <a:cubicBezTo>
                    <a:pt x="29712" y="33399"/>
                    <a:pt x="29319" y="33686"/>
                    <a:pt x="29180" y="34075"/>
                  </a:cubicBezTo>
                  <a:cubicBezTo>
                    <a:pt x="29119" y="34349"/>
                    <a:pt x="29150" y="34592"/>
                    <a:pt x="29180" y="34805"/>
                  </a:cubicBezTo>
                  <a:cubicBezTo>
                    <a:pt x="29180" y="34896"/>
                    <a:pt x="29210" y="34956"/>
                    <a:pt x="29210" y="35048"/>
                  </a:cubicBezTo>
                  <a:cubicBezTo>
                    <a:pt x="29210" y="35260"/>
                    <a:pt x="29180" y="35534"/>
                    <a:pt x="28998" y="35625"/>
                  </a:cubicBezTo>
                  <a:cubicBezTo>
                    <a:pt x="28964" y="35640"/>
                    <a:pt x="28927" y="35647"/>
                    <a:pt x="28890" y="35647"/>
                  </a:cubicBezTo>
                  <a:cubicBezTo>
                    <a:pt x="28692" y="35647"/>
                    <a:pt x="28462" y="35460"/>
                    <a:pt x="28359" y="35230"/>
                  </a:cubicBezTo>
                  <a:cubicBezTo>
                    <a:pt x="28147" y="34835"/>
                    <a:pt x="28116" y="34349"/>
                    <a:pt x="28116" y="33923"/>
                  </a:cubicBezTo>
                  <a:lnTo>
                    <a:pt x="31794" y="31947"/>
                  </a:lnTo>
                  <a:close/>
                  <a:moveTo>
                    <a:pt x="38116" y="13163"/>
                  </a:moveTo>
                  <a:lnTo>
                    <a:pt x="53649" y="22190"/>
                  </a:lnTo>
                  <a:cubicBezTo>
                    <a:pt x="53451" y="22141"/>
                    <a:pt x="53243" y="22117"/>
                    <a:pt x="53035" y="22117"/>
                  </a:cubicBezTo>
                  <a:cubicBezTo>
                    <a:pt x="52605" y="22117"/>
                    <a:pt x="52173" y="22219"/>
                    <a:pt x="51825" y="22403"/>
                  </a:cubicBezTo>
                  <a:cubicBezTo>
                    <a:pt x="51491" y="22616"/>
                    <a:pt x="51278" y="22920"/>
                    <a:pt x="51278" y="23224"/>
                  </a:cubicBezTo>
                  <a:lnTo>
                    <a:pt x="51278" y="24044"/>
                  </a:lnTo>
                  <a:cubicBezTo>
                    <a:pt x="51156" y="24075"/>
                    <a:pt x="51035" y="24136"/>
                    <a:pt x="50943" y="24257"/>
                  </a:cubicBezTo>
                  <a:cubicBezTo>
                    <a:pt x="50487" y="24713"/>
                    <a:pt x="50487" y="25716"/>
                    <a:pt x="50487" y="25838"/>
                  </a:cubicBezTo>
                  <a:lnTo>
                    <a:pt x="50487" y="29698"/>
                  </a:lnTo>
                  <a:cubicBezTo>
                    <a:pt x="50457" y="29728"/>
                    <a:pt x="50457" y="29789"/>
                    <a:pt x="50487" y="29850"/>
                  </a:cubicBezTo>
                  <a:lnTo>
                    <a:pt x="50487" y="30428"/>
                  </a:lnTo>
                  <a:cubicBezTo>
                    <a:pt x="50487" y="30823"/>
                    <a:pt x="50639" y="31157"/>
                    <a:pt x="50913" y="31431"/>
                  </a:cubicBezTo>
                  <a:cubicBezTo>
                    <a:pt x="51308" y="31826"/>
                    <a:pt x="52007" y="32282"/>
                    <a:pt x="53041" y="32282"/>
                  </a:cubicBezTo>
                  <a:cubicBezTo>
                    <a:pt x="53314" y="32282"/>
                    <a:pt x="53557" y="32251"/>
                    <a:pt x="53801" y="32190"/>
                  </a:cubicBezTo>
                  <a:cubicBezTo>
                    <a:pt x="54469" y="32039"/>
                    <a:pt x="54925" y="31674"/>
                    <a:pt x="55229" y="31431"/>
                  </a:cubicBezTo>
                  <a:cubicBezTo>
                    <a:pt x="55503" y="31187"/>
                    <a:pt x="55655" y="30823"/>
                    <a:pt x="55655" y="30428"/>
                  </a:cubicBezTo>
                  <a:lnTo>
                    <a:pt x="55655" y="25838"/>
                  </a:lnTo>
                  <a:cubicBezTo>
                    <a:pt x="55655" y="25655"/>
                    <a:pt x="55594" y="24166"/>
                    <a:pt x="54804" y="23984"/>
                  </a:cubicBezTo>
                  <a:lnTo>
                    <a:pt x="54804" y="23224"/>
                  </a:lnTo>
                  <a:cubicBezTo>
                    <a:pt x="54804" y="23072"/>
                    <a:pt x="54743" y="22920"/>
                    <a:pt x="54652" y="22768"/>
                  </a:cubicBezTo>
                  <a:lnTo>
                    <a:pt x="54652" y="22768"/>
                  </a:lnTo>
                  <a:lnTo>
                    <a:pt x="61916" y="26993"/>
                  </a:lnTo>
                  <a:lnTo>
                    <a:pt x="61886" y="33862"/>
                  </a:lnTo>
                  <a:lnTo>
                    <a:pt x="61886" y="34197"/>
                  </a:lnTo>
                  <a:lnTo>
                    <a:pt x="61886" y="40732"/>
                  </a:lnTo>
                  <a:lnTo>
                    <a:pt x="26809" y="20063"/>
                  </a:lnTo>
                  <a:lnTo>
                    <a:pt x="34256" y="15443"/>
                  </a:lnTo>
                  <a:lnTo>
                    <a:pt x="34256" y="15503"/>
                  </a:lnTo>
                  <a:cubicBezTo>
                    <a:pt x="34135" y="15564"/>
                    <a:pt x="34013" y="15625"/>
                    <a:pt x="33922" y="15716"/>
                  </a:cubicBezTo>
                  <a:cubicBezTo>
                    <a:pt x="33466" y="16172"/>
                    <a:pt x="33466" y="17205"/>
                    <a:pt x="33466" y="17297"/>
                  </a:cubicBezTo>
                  <a:lnTo>
                    <a:pt x="33466" y="21218"/>
                  </a:lnTo>
                  <a:cubicBezTo>
                    <a:pt x="33466" y="21248"/>
                    <a:pt x="33466" y="21278"/>
                    <a:pt x="33466" y="21278"/>
                  </a:cubicBezTo>
                  <a:lnTo>
                    <a:pt x="33466" y="21917"/>
                  </a:lnTo>
                  <a:cubicBezTo>
                    <a:pt x="33466" y="22282"/>
                    <a:pt x="33618" y="22646"/>
                    <a:pt x="33891" y="22889"/>
                  </a:cubicBezTo>
                  <a:cubicBezTo>
                    <a:pt x="34287" y="23285"/>
                    <a:pt x="34986" y="23741"/>
                    <a:pt x="36019" y="23741"/>
                  </a:cubicBezTo>
                  <a:cubicBezTo>
                    <a:pt x="36293" y="23741"/>
                    <a:pt x="36536" y="23741"/>
                    <a:pt x="36779" y="23680"/>
                  </a:cubicBezTo>
                  <a:cubicBezTo>
                    <a:pt x="37448" y="23528"/>
                    <a:pt x="37934" y="23163"/>
                    <a:pt x="38208" y="22889"/>
                  </a:cubicBezTo>
                  <a:cubicBezTo>
                    <a:pt x="38481" y="22646"/>
                    <a:pt x="38633" y="22282"/>
                    <a:pt x="38633" y="21917"/>
                  </a:cubicBezTo>
                  <a:lnTo>
                    <a:pt x="38633" y="17297"/>
                  </a:lnTo>
                  <a:cubicBezTo>
                    <a:pt x="38633" y="17114"/>
                    <a:pt x="38572" y="15625"/>
                    <a:pt x="37782" y="15443"/>
                  </a:cubicBezTo>
                  <a:lnTo>
                    <a:pt x="37782" y="14713"/>
                  </a:lnTo>
                  <a:cubicBezTo>
                    <a:pt x="37782" y="14379"/>
                    <a:pt x="37600" y="14105"/>
                    <a:pt x="37235" y="13892"/>
                  </a:cubicBezTo>
                  <a:cubicBezTo>
                    <a:pt x="37174" y="13862"/>
                    <a:pt x="37144" y="13832"/>
                    <a:pt x="37083" y="13801"/>
                  </a:cubicBezTo>
                  <a:lnTo>
                    <a:pt x="38116" y="13163"/>
                  </a:lnTo>
                  <a:close/>
                  <a:moveTo>
                    <a:pt x="29940" y="40762"/>
                  </a:moveTo>
                  <a:cubicBezTo>
                    <a:pt x="30019" y="40789"/>
                    <a:pt x="30076" y="40838"/>
                    <a:pt x="30149" y="40871"/>
                  </a:cubicBezTo>
                  <a:lnTo>
                    <a:pt x="30149" y="40871"/>
                  </a:lnTo>
                  <a:cubicBezTo>
                    <a:pt x="30091" y="40853"/>
                    <a:pt x="30016" y="40853"/>
                    <a:pt x="29940" y="40853"/>
                  </a:cubicBezTo>
                  <a:lnTo>
                    <a:pt x="29940" y="40762"/>
                  </a:lnTo>
                  <a:close/>
                  <a:moveTo>
                    <a:pt x="24013" y="41826"/>
                  </a:moveTo>
                  <a:lnTo>
                    <a:pt x="23435" y="42160"/>
                  </a:lnTo>
                  <a:cubicBezTo>
                    <a:pt x="23466" y="42069"/>
                    <a:pt x="23496" y="41978"/>
                    <a:pt x="23496" y="41917"/>
                  </a:cubicBezTo>
                  <a:cubicBezTo>
                    <a:pt x="23678" y="41917"/>
                    <a:pt x="23830" y="41887"/>
                    <a:pt x="24013" y="41826"/>
                  </a:cubicBezTo>
                  <a:close/>
                  <a:moveTo>
                    <a:pt x="26809" y="31339"/>
                  </a:moveTo>
                  <a:cubicBezTo>
                    <a:pt x="27235" y="31491"/>
                    <a:pt x="27508" y="31947"/>
                    <a:pt x="27630" y="32312"/>
                  </a:cubicBezTo>
                  <a:cubicBezTo>
                    <a:pt x="27721" y="32707"/>
                    <a:pt x="27721" y="33163"/>
                    <a:pt x="27721" y="33619"/>
                  </a:cubicBezTo>
                  <a:lnTo>
                    <a:pt x="27721" y="33801"/>
                  </a:lnTo>
                  <a:cubicBezTo>
                    <a:pt x="27721" y="34288"/>
                    <a:pt x="27751" y="34865"/>
                    <a:pt x="28025" y="35382"/>
                  </a:cubicBezTo>
                  <a:cubicBezTo>
                    <a:pt x="28193" y="35741"/>
                    <a:pt x="28530" y="36025"/>
                    <a:pt x="28874" y="36025"/>
                  </a:cubicBezTo>
                  <a:cubicBezTo>
                    <a:pt x="28967" y="36025"/>
                    <a:pt x="29060" y="36005"/>
                    <a:pt x="29150" y="35960"/>
                  </a:cubicBezTo>
                  <a:cubicBezTo>
                    <a:pt x="29454" y="35808"/>
                    <a:pt x="29606" y="35443"/>
                    <a:pt x="29575" y="35017"/>
                  </a:cubicBezTo>
                  <a:cubicBezTo>
                    <a:pt x="29575" y="34926"/>
                    <a:pt x="29575" y="34835"/>
                    <a:pt x="29545" y="34774"/>
                  </a:cubicBezTo>
                  <a:cubicBezTo>
                    <a:pt x="29514" y="34561"/>
                    <a:pt x="29514" y="34379"/>
                    <a:pt x="29545" y="34197"/>
                  </a:cubicBezTo>
                  <a:cubicBezTo>
                    <a:pt x="29624" y="33959"/>
                    <a:pt x="29841" y="33790"/>
                    <a:pt x="30077" y="33790"/>
                  </a:cubicBezTo>
                  <a:cubicBezTo>
                    <a:pt x="30112" y="33790"/>
                    <a:pt x="30148" y="33794"/>
                    <a:pt x="30183" y="33801"/>
                  </a:cubicBezTo>
                  <a:cubicBezTo>
                    <a:pt x="30396" y="33801"/>
                    <a:pt x="30518" y="33923"/>
                    <a:pt x="30639" y="34105"/>
                  </a:cubicBezTo>
                  <a:cubicBezTo>
                    <a:pt x="30639" y="34105"/>
                    <a:pt x="30669" y="34136"/>
                    <a:pt x="30669" y="34166"/>
                  </a:cubicBezTo>
                  <a:cubicBezTo>
                    <a:pt x="30669" y="34166"/>
                    <a:pt x="30669" y="34197"/>
                    <a:pt x="30669" y="34227"/>
                  </a:cubicBezTo>
                  <a:cubicBezTo>
                    <a:pt x="30669" y="34257"/>
                    <a:pt x="30700" y="34318"/>
                    <a:pt x="30700" y="34349"/>
                  </a:cubicBezTo>
                  <a:cubicBezTo>
                    <a:pt x="30700" y="34409"/>
                    <a:pt x="30730" y="34470"/>
                    <a:pt x="30791" y="34501"/>
                  </a:cubicBezTo>
                  <a:cubicBezTo>
                    <a:pt x="30882" y="35048"/>
                    <a:pt x="30761" y="35747"/>
                    <a:pt x="30609" y="36112"/>
                  </a:cubicBezTo>
                  <a:cubicBezTo>
                    <a:pt x="30396" y="36719"/>
                    <a:pt x="29940" y="37236"/>
                    <a:pt x="29393" y="37571"/>
                  </a:cubicBezTo>
                  <a:lnTo>
                    <a:pt x="29362" y="37571"/>
                  </a:lnTo>
                  <a:cubicBezTo>
                    <a:pt x="29362" y="37571"/>
                    <a:pt x="29332" y="37601"/>
                    <a:pt x="29332" y="37601"/>
                  </a:cubicBezTo>
                  <a:cubicBezTo>
                    <a:pt x="29332" y="37601"/>
                    <a:pt x="29332" y="37631"/>
                    <a:pt x="29302" y="37631"/>
                  </a:cubicBezTo>
                  <a:cubicBezTo>
                    <a:pt x="29302" y="37662"/>
                    <a:pt x="29302" y="37662"/>
                    <a:pt x="29302" y="37662"/>
                  </a:cubicBezTo>
                  <a:cubicBezTo>
                    <a:pt x="29302" y="37692"/>
                    <a:pt x="29302" y="37692"/>
                    <a:pt x="29302" y="37722"/>
                  </a:cubicBezTo>
                  <a:cubicBezTo>
                    <a:pt x="29302" y="37722"/>
                    <a:pt x="29302" y="37722"/>
                    <a:pt x="29302" y="37753"/>
                  </a:cubicBezTo>
                  <a:lnTo>
                    <a:pt x="29666" y="41917"/>
                  </a:lnTo>
                  <a:cubicBezTo>
                    <a:pt x="29666" y="41947"/>
                    <a:pt x="29697" y="42008"/>
                    <a:pt x="29727" y="42039"/>
                  </a:cubicBezTo>
                  <a:cubicBezTo>
                    <a:pt x="29758" y="42069"/>
                    <a:pt x="30335" y="42616"/>
                    <a:pt x="29940" y="44136"/>
                  </a:cubicBezTo>
                  <a:cubicBezTo>
                    <a:pt x="29910" y="44166"/>
                    <a:pt x="29910" y="44166"/>
                    <a:pt x="29910" y="44197"/>
                  </a:cubicBezTo>
                  <a:cubicBezTo>
                    <a:pt x="29393" y="45595"/>
                    <a:pt x="27995" y="46628"/>
                    <a:pt x="26475" y="46689"/>
                  </a:cubicBezTo>
                  <a:cubicBezTo>
                    <a:pt x="26434" y="46691"/>
                    <a:pt x="26392" y="46691"/>
                    <a:pt x="26351" y="46691"/>
                  </a:cubicBezTo>
                  <a:cubicBezTo>
                    <a:pt x="25572" y="46691"/>
                    <a:pt x="24800" y="46422"/>
                    <a:pt x="24165" y="45960"/>
                  </a:cubicBezTo>
                  <a:lnTo>
                    <a:pt x="27508" y="43893"/>
                  </a:lnTo>
                  <a:cubicBezTo>
                    <a:pt x="27600" y="43862"/>
                    <a:pt x="27630" y="43741"/>
                    <a:pt x="27600" y="43650"/>
                  </a:cubicBezTo>
                  <a:cubicBezTo>
                    <a:pt x="27560" y="43591"/>
                    <a:pt x="27496" y="43557"/>
                    <a:pt x="27430" y="43557"/>
                  </a:cubicBezTo>
                  <a:cubicBezTo>
                    <a:pt x="27394" y="43557"/>
                    <a:pt x="27358" y="43567"/>
                    <a:pt x="27326" y="43589"/>
                  </a:cubicBezTo>
                  <a:lnTo>
                    <a:pt x="23830" y="45717"/>
                  </a:lnTo>
                  <a:cubicBezTo>
                    <a:pt x="23648" y="45534"/>
                    <a:pt x="23496" y="45382"/>
                    <a:pt x="23344" y="45169"/>
                  </a:cubicBezTo>
                  <a:lnTo>
                    <a:pt x="26840" y="43011"/>
                  </a:lnTo>
                  <a:cubicBezTo>
                    <a:pt x="26931" y="42951"/>
                    <a:pt x="26961" y="42829"/>
                    <a:pt x="26900" y="42738"/>
                  </a:cubicBezTo>
                  <a:cubicBezTo>
                    <a:pt x="26861" y="42679"/>
                    <a:pt x="26797" y="42645"/>
                    <a:pt x="26731" y="42645"/>
                  </a:cubicBezTo>
                  <a:cubicBezTo>
                    <a:pt x="26695" y="42645"/>
                    <a:pt x="26659" y="42655"/>
                    <a:pt x="26627" y="42677"/>
                  </a:cubicBezTo>
                  <a:lnTo>
                    <a:pt x="23131" y="44865"/>
                  </a:lnTo>
                  <a:cubicBezTo>
                    <a:pt x="23071" y="44774"/>
                    <a:pt x="23010" y="44653"/>
                    <a:pt x="22949" y="44561"/>
                  </a:cubicBezTo>
                  <a:cubicBezTo>
                    <a:pt x="23010" y="44318"/>
                    <a:pt x="23040" y="44075"/>
                    <a:pt x="23101" y="43862"/>
                  </a:cubicBezTo>
                  <a:lnTo>
                    <a:pt x="23253" y="43862"/>
                  </a:lnTo>
                  <a:lnTo>
                    <a:pt x="26110" y="42191"/>
                  </a:lnTo>
                  <a:cubicBezTo>
                    <a:pt x="26201" y="42130"/>
                    <a:pt x="26232" y="42008"/>
                    <a:pt x="26171" y="41917"/>
                  </a:cubicBezTo>
                  <a:cubicBezTo>
                    <a:pt x="26132" y="41858"/>
                    <a:pt x="26067" y="41825"/>
                    <a:pt x="26002" y="41825"/>
                  </a:cubicBezTo>
                  <a:cubicBezTo>
                    <a:pt x="25966" y="41825"/>
                    <a:pt x="25930" y="41835"/>
                    <a:pt x="25897" y="41856"/>
                  </a:cubicBezTo>
                  <a:lnTo>
                    <a:pt x="23162" y="43467"/>
                  </a:lnTo>
                  <a:cubicBezTo>
                    <a:pt x="23223" y="43133"/>
                    <a:pt x="23283" y="42859"/>
                    <a:pt x="23344" y="42616"/>
                  </a:cubicBezTo>
                  <a:cubicBezTo>
                    <a:pt x="23375" y="42616"/>
                    <a:pt x="23405" y="42616"/>
                    <a:pt x="23435" y="42586"/>
                  </a:cubicBezTo>
                  <a:lnTo>
                    <a:pt x="24773" y="41826"/>
                  </a:lnTo>
                  <a:cubicBezTo>
                    <a:pt x="24834" y="41795"/>
                    <a:pt x="24864" y="41674"/>
                    <a:pt x="24834" y="41613"/>
                  </a:cubicBezTo>
                  <a:cubicBezTo>
                    <a:pt x="26293" y="41096"/>
                    <a:pt x="26961" y="40245"/>
                    <a:pt x="27022" y="40215"/>
                  </a:cubicBezTo>
                  <a:cubicBezTo>
                    <a:pt x="27083" y="40124"/>
                    <a:pt x="27052" y="40002"/>
                    <a:pt x="26992" y="39941"/>
                  </a:cubicBezTo>
                  <a:cubicBezTo>
                    <a:pt x="26951" y="39914"/>
                    <a:pt x="26903" y="39899"/>
                    <a:pt x="26858" y="39899"/>
                  </a:cubicBezTo>
                  <a:cubicBezTo>
                    <a:pt x="26803" y="39899"/>
                    <a:pt x="26752" y="39922"/>
                    <a:pt x="26718" y="39972"/>
                  </a:cubicBezTo>
                  <a:cubicBezTo>
                    <a:pt x="26688" y="39972"/>
                    <a:pt x="25654" y="41309"/>
                    <a:pt x="23314" y="41552"/>
                  </a:cubicBezTo>
                  <a:cubicBezTo>
                    <a:pt x="23187" y="41570"/>
                    <a:pt x="23063" y="41578"/>
                    <a:pt x="22942" y="41578"/>
                  </a:cubicBezTo>
                  <a:cubicBezTo>
                    <a:pt x="22218" y="41578"/>
                    <a:pt x="21589" y="41270"/>
                    <a:pt x="21095" y="40671"/>
                  </a:cubicBezTo>
                  <a:cubicBezTo>
                    <a:pt x="20609" y="40124"/>
                    <a:pt x="20335" y="39394"/>
                    <a:pt x="20305" y="38574"/>
                  </a:cubicBezTo>
                  <a:lnTo>
                    <a:pt x="20061" y="31583"/>
                  </a:lnTo>
                  <a:lnTo>
                    <a:pt x="20061" y="31583"/>
                  </a:lnTo>
                  <a:cubicBezTo>
                    <a:pt x="20748" y="31989"/>
                    <a:pt x="21562" y="32077"/>
                    <a:pt x="22326" y="32077"/>
                  </a:cubicBezTo>
                  <a:cubicBezTo>
                    <a:pt x="22475" y="32077"/>
                    <a:pt x="22623" y="32074"/>
                    <a:pt x="22767" y="32069"/>
                  </a:cubicBezTo>
                  <a:cubicBezTo>
                    <a:pt x="24013" y="32008"/>
                    <a:pt x="25289" y="31765"/>
                    <a:pt x="26809" y="31339"/>
                  </a:cubicBezTo>
                  <a:close/>
                  <a:moveTo>
                    <a:pt x="23101" y="41947"/>
                  </a:moveTo>
                  <a:cubicBezTo>
                    <a:pt x="23010" y="42343"/>
                    <a:pt x="22827" y="43163"/>
                    <a:pt x="22615" y="44349"/>
                  </a:cubicBezTo>
                  <a:cubicBezTo>
                    <a:pt x="22523" y="44410"/>
                    <a:pt x="22493" y="44501"/>
                    <a:pt x="22523" y="44592"/>
                  </a:cubicBezTo>
                  <a:cubicBezTo>
                    <a:pt x="22554" y="44592"/>
                    <a:pt x="22554" y="44622"/>
                    <a:pt x="22554" y="44622"/>
                  </a:cubicBezTo>
                  <a:cubicBezTo>
                    <a:pt x="22341" y="45717"/>
                    <a:pt x="22098" y="47115"/>
                    <a:pt x="21824" y="48786"/>
                  </a:cubicBezTo>
                  <a:cubicBezTo>
                    <a:pt x="21794" y="48756"/>
                    <a:pt x="21764" y="48695"/>
                    <a:pt x="21733" y="48665"/>
                  </a:cubicBezTo>
                  <a:cubicBezTo>
                    <a:pt x="21368" y="48361"/>
                    <a:pt x="20973" y="48179"/>
                    <a:pt x="20578" y="48118"/>
                  </a:cubicBezTo>
                  <a:cubicBezTo>
                    <a:pt x="20609" y="45808"/>
                    <a:pt x="21460" y="43680"/>
                    <a:pt x="23040" y="41947"/>
                  </a:cubicBezTo>
                  <a:close/>
                  <a:moveTo>
                    <a:pt x="33132" y="43558"/>
                  </a:moveTo>
                  <a:cubicBezTo>
                    <a:pt x="33831" y="43741"/>
                    <a:pt x="35746" y="44349"/>
                    <a:pt x="37174" y="45321"/>
                  </a:cubicBezTo>
                  <a:cubicBezTo>
                    <a:pt x="36232" y="45625"/>
                    <a:pt x="35381" y="46172"/>
                    <a:pt x="34773" y="46932"/>
                  </a:cubicBezTo>
                  <a:cubicBezTo>
                    <a:pt x="34287" y="47540"/>
                    <a:pt x="33952" y="48209"/>
                    <a:pt x="33770" y="48938"/>
                  </a:cubicBezTo>
                  <a:cubicBezTo>
                    <a:pt x="33587" y="47358"/>
                    <a:pt x="33405" y="45777"/>
                    <a:pt x="33223" y="44197"/>
                  </a:cubicBezTo>
                  <a:cubicBezTo>
                    <a:pt x="33192" y="43984"/>
                    <a:pt x="33162" y="43741"/>
                    <a:pt x="33132" y="43558"/>
                  </a:cubicBezTo>
                  <a:close/>
                  <a:moveTo>
                    <a:pt x="3617" y="48665"/>
                  </a:moveTo>
                  <a:lnTo>
                    <a:pt x="4742" y="48938"/>
                  </a:lnTo>
                  <a:lnTo>
                    <a:pt x="3830" y="49486"/>
                  </a:lnTo>
                  <a:lnTo>
                    <a:pt x="3617" y="48665"/>
                  </a:lnTo>
                  <a:close/>
                  <a:moveTo>
                    <a:pt x="21156" y="44014"/>
                  </a:moveTo>
                  <a:cubicBezTo>
                    <a:pt x="20548" y="45291"/>
                    <a:pt x="20213" y="46689"/>
                    <a:pt x="20183" y="48148"/>
                  </a:cubicBezTo>
                  <a:cubicBezTo>
                    <a:pt x="19514" y="48270"/>
                    <a:pt x="18967" y="48817"/>
                    <a:pt x="18511" y="49790"/>
                  </a:cubicBezTo>
                  <a:cubicBezTo>
                    <a:pt x="18390" y="50063"/>
                    <a:pt x="18268" y="50367"/>
                    <a:pt x="18177" y="50671"/>
                  </a:cubicBezTo>
                  <a:cubicBezTo>
                    <a:pt x="18754" y="48331"/>
                    <a:pt x="19727" y="46142"/>
                    <a:pt x="21156" y="44014"/>
                  </a:cubicBezTo>
                  <a:close/>
                  <a:moveTo>
                    <a:pt x="5259" y="49060"/>
                  </a:moveTo>
                  <a:lnTo>
                    <a:pt x="6535" y="49394"/>
                  </a:lnTo>
                  <a:lnTo>
                    <a:pt x="4195" y="50823"/>
                  </a:lnTo>
                  <a:lnTo>
                    <a:pt x="3952" y="49881"/>
                  </a:lnTo>
                  <a:lnTo>
                    <a:pt x="5259" y="49060"/>
                  </a:lnTo>
                  <a:close/>
                  <a:moveTo>
                    <a:pt x="64378" y="33771"/>
                  </a:moveTo>
                  <a:lnTo>
                    <a:pt x="64621" y="33923"/>
                  </a:lnTo>
                  <a:cubicBezTo>
                    <a:pt x="64925" y="34105"/>
                    <a:pt x="65169" y="34531"/>
                    <a:pt x="65169" y="34865"/>
                  </a:cubicBezTo>
                  <a:lnTo>
                    <a:pt x="65138" y="50245"/>
                  </a:lnTo>
                  <a:cubicBezTo>
                    <a:pt x="65138" y="50367"/>
                    <a:pt x="65077" y="50458"/>
                    <a:pt x="65047" y="50489"/>
                  </a:cubicBezTo>
                  <a:lnTo>
                    <a:pt x="64287" y="50914"/>
                  </a:lnTo>
                  <a:cubicBezTo>
                    <a:pt x="64287" y="50914"/>
                    <a:pt x="64257" y="50945"/>
                    <a:pt x="64257" y="50945"/>
                  </a:cubicBezTo>
                  <a:lnTo>
                    <a:pt x="63892" y="51097"/>
                  </a:lnTo>
                  <a:lnTo>
                    <a:pt x="63922" y="35747"/>
                  </a:lnTo>
                  <a:cubicBezTo>
                    <a:pt x="63922" y="35260"/>
                    <a:pt x="63618" y="34713"/>
                    <a:pt x="63193" y="34470"/>
                  </a:cubicBezTo>
                  <a:lnTo>
                    <a:pt x="63132" y="34440"/>
                  </a:lnTo>
                  <a:lnTo>
                    <a:pt x="64378" y="33771"/>
                  </a:lnTo>
                  <a:close/>
                  <a:moveTo>
                    <a:pt x="6961" y="49516"/>
                  </a:moveTo>
                  <a:lnTo>
                    <a:pt x="8602" y="49911"/>
                  </a:lnTo>
                  <a:lnTo>
                    <a:pt x="4590" y="52282"/>
                  </a:lnTo>
                  <a:lnTo>
                    <a:pt x="4286" y="51218"/>
                  </a:lnTo>
                  <a:cubicBezTo>
                    <a:pt x="4316" y="51188"/>
                    <a:pt x="4347" y="51188"/>
                    <a:pt x="4347" y="51188"/>
                  </a:cubicBezTo>
                  <a:lnTo>
                    <a:pt x="6870" y="49638"/>
                  </a:lnTo>
                  <a:cubicBezTo>
                    <a:pt x="6930" y="49607"/>
                    <a:pt x="6961" y="49546"/>
                    <a:pt x="6961" y="49516"/>
                  </a:cubicBezTo>
                  <a:close/>
                  <a:moveTo>
                    <a:pt x="9119" y="50063"/>
                  </a:moveTo>
                  <a:lnTo>
                    <a:pt x="10548" y="50428"/>
                  </a:lnTo>
                  <a:lnTo>
                    <a:pt x="4955" y="53680"/>
                  </a:lnTo>
                  <a:lnTo>
                    <a:pt x="4681" y="52647"/>
                  </a:lnTo>
                  <a:lnTo>
                    <a:pt x="4742" y="52647"/>
                  </a:lnTo>
                  <a:lnTo>
                    <a:pt x="9058" y="50093"/>
                  </a:lnTo>
                  <a:cubicBezTo>
                    <a:pt x="9089" y="50093"/>
                    <a:pt x="9119" y="50063"/>
                    <a:pt x="9119" y="50063"/>
                  </a:cubicBezTo>
                  <a:close/>
                  <a:moveTo>
                    <a:pt x="34135" y="24804"/>
                  </a:moveTo>
                  <a:lnTo>
                    <a:pt x="61855" y="41157"/>
                  </a:lnTo>
                  <a:lnTo>
                    <a:pt x="61886" y="41157"/>
                  </a:lnTo>
                  <a:lnTo>
                    <a:pt x="61855" y="47662"/>
                  </a:lnTo>
                  <a:lnTo>
                    <a:pt x="61855" y="47753"/>
                  </a:lnTo>
                  <a:lnTo>
                    <a:pt x="61855" y="51005"/>
                  </a:lnTo>
                  <a:lnTo>
                    <a:pt x="61855" y="54045"/>
                  </a:lnTo>
                  <a:lnTo>
                    <a:pt x="31034" y="36112"/>
                  </a:lnTo>
                  <a:cubicBezTo>
                    <a:pt x="31156" y="35686"/>
                    <a:pt x="31277" y="34926"/>
                    <a:pt x="31125" y="34318"/>
                  </a:cubicBezTo>
                  <a:cubicBezTo>
                    <a:pt x="31217" y="34136"/>
                    <a:pt x="31338" y="33953"/>
                    <a:pt x="31429" y="33801"/>
                  </a:cubicBezTo>
                  <a:cubicBezTo>
                    <a:pt x="31673" y="33406"/>
                    <a:pt x="31946" y="32981"/>
                    <a:pt x="32068" y="32494"/>
                  </a:cubicBezTo>
                  <a:cubicBezTo>
                    <a:pt x="32220" y="31887"/>
                    <a:pt x="32341" y="31005"/>
                    <a:pt x="32007" y="30154"/>
                  </a:cubicBezTo>
                  <a:cubicBezTo>
                    <a:pt x="31703" y="29424"/>
                    <a:pt x="31065" y="28877"/>
                    <a:pt x="30335" y="28725"/>
                  </a:cubicBezTo>
                  <a:cubicBezTo>
                    <a:pt x="30366" y="28209"/>
                    <a:pt x="30305" y="27692"/>
                    <a:pt x="30153" y="27236"/>
                  </a:cubicBezTo>
                  <a:lnTo>
                    <a:pt x="34074" y="24896"/>
                  </a:lnTo>
                  <a:cubicBezTo>
                    <a:pt x="34104" y="24865"/>
                    <a:pt x="34135" y="24835"/>
                    <a:pt x="34135" y="24804"/>
                  </a:cubicBezTo>
                  <a:close/>
                  <a:moveTo>
                    <a:pt x="11095" y="50549"/>
                  </a:moveTo>
                  <a:lnTo>
                    <a:pt x="12523" y="50914"/>
                  </a:lnTo>
                  <a:lnTo>
                    <a:pt x="5411" y="55352"/>
                  </a:lnTo>
                  <a:lnTo>
                    <a:pt x="5046" y="54045"/>
                  </a:lnTo>
                  <a:lnTo>
                    <a:pt x="5076" y="54045"/>
                  </a:lnTo>
                  <a:lnTo>
                    <a:pt x="11095" y="50549"/>
                  </a:lnTo>
                  <a:close/>
                  <a:moveTo>
                    <a:pt x="33040" y="53011"/>
                  </a:moveTo>
                  <a:cubicBezTo>
                    <a:pt x="33071" y="53103"/>
                    <a:pt x="33101" y="53194"/>
                    <a:pt x="33101" y="53315"/>
                  </a:cubicBezTo>
                  <a:lnTo>
                    <a:pt x="33040" y="53315"/>
                  </a:lnTo>
                  <a:lnTo>
                    <a:pt x="28542" y="56051"/>
                  </a:lnTo>
                  <a:cubicBezTo>
                    <a:pt x="29727" y="54896"/>
                    <a:pt x="31125" y="53923"/>
                    <a:pt x="32645" y="53194"/>
                  </a:cubicBezTo>
                  <a:cubicBezTo>
                    <a:pt x="32767" y="53133"/>
                    <a:pt x="32919" y="53072"/>
                    <a:pt x="33040" y="53011"/>
                  </a:cubicBezTo>
                  <a:close/>
                  <a:moveTo>
                    <a:pt x="12706" y="51249"/>
                  </a:moveTo>
                  <a:lnTo>
                    <a:pt x="13070" y="52404"/>
                  </a:lnTo>
                  <a:lnTo>
                    <a:pt x="6748" y="56233"/>
                  </a:lnTo>
                  <a:cubicBezTo>
                    <a:pt x="6748" y="56233"/>
                    <a:pt x="6748" y="56233"/>
                    <a:pt x="6748" y="56264"/>
                  </a:cubicBezTo>
                  <a:lnTo>
                    <a:pt x="6535" y="56021"/>
                  </a:lnTo>
                  <a:cubicBezTo>
                    <a:pt x="6292" y="55777"/>
                    <a:pt x="6049" y="55625"/>
                    <a:pt x="5806" y="55534"/>
                  </a:cubicBezTo>
                  <a:lnTo>
                    <a:pt x="12706" y="51249"/>
                  </a:lnTo>
                  <a:close/>
                  <a:moveTo>
                    <a:pt x="13192" y="52768"/>
                  </a:moveTo>
                  <a:lnTo>
                    <a:pt x="13739" y="54440"/>
                  </a:lnTo>
                  <a:cubicBezTo>
                    <a:pt x="13678" y="54440"/>
                    <a:pt x="13617" y="54440"/>
                    <a:pt x="13587" y="54470"/>
                  </a:cubicBezTo>
                  <a:lnTo>
                    <a:pt x="8055" y="57692"/>
                  </a:lnTo>
                  <a:cubicBezTo>
                    <a:pt x="7873" y="57480"/>
                    <a:pt x="7690" y="57267"/>
                    <a:pt x="7508" y="57054"/>
                  </a:cubicBezTo>
                  <a:lnTo>
                    <a:pt x="6991" y="56537"/>
                  </a:lnTo>
                  <a:lnTo>
                    <a:pt x="13192" y="52768"/>
                  </a:lnTo>
                  <a:close/>
                  <a:moveTo>
                    <a:pt x="13830" y="54714"/>
                  </a:moveTo>
                  <a:lnTo>
                    <a:pt x="14256" y="56112"/>
                  </a:lnTo>
                  <a:lnTo>
                    <a:pt x="8967" y="59243"/>
                  </a:lnTo>
                  <a:cubicBezTo>
                    <a:pt x="8906" y="59060"/>
                    <a:pt x="8815" y="58847"/>
                    <a:pt x="8724" y="58665"/>
                  </a:cubicBezTo>
                  <a:cubicBezTo>
                    <a:pt x="8602" y="58422"/>
                    <a:pt x="8450" y="58209"/>
                    <a:pt x="8298" y="57996"/>
                  </a:cubicBezTo>
                  <a:lnTo>
                    <a:pt x="13769" y="54774"/>
                  </a:lnTo>
                  <a:cubicBezTo>
                    <a:pt x="13800" y="54774"/>
                    <a:pt x="13800" y="54744"/>
                    <a:pt x="13830" y="54714"/>
                  </a:cubicBezTo>
                  <a:close/>
                  <a:moveTo>
                    <a:pt x="5471" y="55869"/>
                  </a:moveTo>
                  <a:cubicBezTo>
                    <a:pt x="5715" y="55869"/>
                    <a:pt x="5988" y="56021"/>
                    <a:pt x="6231" y="56264"/>
                  </a:cubicBezTo>
                  <a:lnTo>
                    <a:pt x="7204" y="57328"/>
                  </a:lnTo>
                  <a:cubicBezTo>
                    <a:pt x="7660" y="57784"/>
                    <a:pt x="8085" y="58270"/>
                    <a:pt x="8389" y="58847"/>
                  </a:cubicBezTo>
                  <a:cubicBezTo>
                    <a:pt x="8693" y="59455"/>
                    <a:pt x="8785" y="60094"/>
                    <a:pt x="8602" y="60610"/>
                  </a:cubicBezTo>
                  <a:cubicBezTo>
                    <a:pt x="8409" y="61107"/>
                    <a:pt x="7914" y="61504"/>
                    <a:pt x="7438" y="61504"/>
                  </a:cubicBezTo>
                  <a:cubicBezTo>
                    <a:pt x="7390" y="61504"/>
                    <a:pt x="7342" y="61500"/>
                    <a:pt x="7295" y="61492"/>
                  </a:cubicBezTo>
                  <a:cubicBezTo>
                    <a:pt x="6839" y="61431"/>
                    <a:pt x="6444" y="61097"/>
                    <a:pt x="6049" y="60458"/>
                  </a:cubicBezTo>
                  <a:cubicBezTo>
                    <a:pt x="5411" y="59425"/>
                    <a:pt x="4924" y="58148"/>
                    <a:pt x="4772" y="57054"/>
                  </a:cubicBezTo>
                  <a:cubicBezTo>
                    <a:pt x="4712" y="56537"/>
                    <a:pt x="4864" y="56112"/>
                    <a:pt x="5198" y="55929"/>
                  </a:cubicBezTo>
                  <a:cubicBezTo>
                    <a:pt x="5289" y="55899"/>
                    <a:pt x="5380" y="55869"/>
                    <a:pt x="5471" y="55869"/>
                  </a:cubicBezTo>
                  <a:close/>
                  <a:moveTo>
                    <a:pt x="14408" y="56477"/>
                  </a:moveTo>
                  <a:lnTo>
                    <a:pt x="14925" y="58148"/>
                  </a:lnTo>
                  <a:lnTo>
                    <a:pt x="7660" y="62343"/>
                  </a:lnTo>
                  <a:lnTo>
                    <a:pt x="7508" y="61887"/>
                  </a:lnTo>
                  <a:cubicBezTo>
                    <a:pt x="8146" y="61826"/>
                    <a:pt x="8724" y="61370"/>
                    <a:pt x="8967" y="60732"/>
                  </a:cubicBezTo>
                  <a:cubicBezTo>
                    <a:pt x="9089" y="60398"/>
                    <a:pt x="9089" y="60033"/>
                    <a:pt x="9058" y="59638"/>
                  </a:cubicBezTo>
                  <a:lnTo>
                    <a:pt x="14408" y="56477"/>
                  </a:lnTo>
                  <a:close/>
                  <a:moveTo>
                    <a:pt x="15046" y="58513"/>
                  </a:moveTo>
                  <a:lnTo>
                    <a:pt x="15472" y="59850"/>
                  </a:lnTo>
                  <a:lnTo>
                    <a:pt x="8177" y="64015"/>
                  </a:lnTo>
                  <a:lnTo>
                    <a:pt x="7782" y="62708"/>
                  </a:lnTo>
                  <a:lnTo>
                    <a:pt x="7842" y="62708"/>
                  </a:lnTo>
                  <a:lnTo>
                    <a:pt x="15046" y="58513"/>
                  </a:lnTo>
                  <a:close/>
                  <a:moveTo>
                    <a:pt x="15624" y="60215"/>
                  </a:moveTo>
                  <a:lnTo>
                    <a:pt x="16080" y="61644"/>
                  </a:lnTo>
                  <a:lnTo>
                    <a:pt x="16049" y="61644"/>
                  </a:lnTo>
                  <a:lnTo>
                    <a:pt x="8906" y="65565"/>
                  </a:lnTo>
                  <a:lnTo>
                    <a:pt x="8663" y="65534"/>
                  </a:lnTo>
                  <a:lnTo>
                    <a:pt x="8298" y="64379"/>
                  </a:lnTo>
                  <a:lnTo>
                    <a:pt x="8329" y="64379"/>
                  </a:lnTo>
                  <a:lnTo>
                    <a:pt x="15624" y="60215"/>
                  </a:lnTo>
                  <a:close/>
                  <a:moveTo>
                    <a:pt x="16201" y="62009"/>
                  </a:moveTo>
                  <a:lnTo>
                    <a:pt x="16627" y="63376"/>
                  </a:lnTo>
                  <a:lnTo>
                    <a:pt x="16505" y="63376"/>
                  </a:lnTo>
                  <a:lnTo>
                    <a:pt x="11946" y="66051"/>
                  </a:lnTo>
                  <a:lnTo>
                    <a:pt x="9514" y="65686"/>
                  </a:lnTo>
                  <a:lnTo>
                    <a:pt x="16201" y="62009"/>
                  </a:lnTo>
                  <a:close/>
                  <a:moveTo>
                    <a:pt x="16748" y="63680"/>
                  </a:moveTo>
                  <a:lnTo>
                    <a:pt x="17143" y="64957"/>
                  </a:lnTo>
                  <a:lnTo>
                    <a:pt x="14651" y="66477"/>
                  </a:lnTo>
                  <a:lnTo>
                    <a:pt x="12554" y="66142"/>
                  </a:lnTo>
                  <a:lnTo>
                    <a:pt x="16718" y="63711"/>
                  </a:lnTo>
                  <a:cubicBezTo>
                    <a:pt x="16718" y="63711"/>
                    <a:pt x="16718" y="63711"/>
                    <a:pt x="16748" y="63680"/>
                  </a:cubicBezTo>
                  <a:close/>
                  <a:moveTo>
                    <a:pt x="4590" y="47966"/>
                  </a:moveTo>
                  <a:lnTo>
                    <a:pt x="13709" y="50306"/>
                  </a:lnTo>
                  <a:lnTo>
                    <a:pt x="18390" y="65869"/>
                  </a:lnTo>
                  <a:lnTo>
                    <a:pt x="18086" y="66629"/>
                  </a:lnTo>
                  <a:lnTo>
                    <a:pt x="14681" y="56173"/>
                  </a:lnTo>
                  <a:cubicBezTo>
                    <a:pt x="14681" y="56142"/>
                    <a:pt x="14681" y="56112"/>
                    <a:pt x="14681" y="56081"/>
                  </a:cubicBezTo>
                  <a:lnTo>
                    <a:pt x="14651" y="56081"/>
                  </a:lnTo>
                  <a:lnTo>
                    <a:pt x="12918" y="50701"/>
                  </a:lnTo>
                  <a:cubicBezTo>
                    <a:pt x="12918" y="50641"/>
                    <a:pt x="12858" y="50610"/>
                    <a:pt x="12797" y="50580"/>
                  </a:cubicBezTo>
                  <a:lnTo>
                    <a:pt x="11125" y="50154"/>
                  </a:lnTo>
                  <a:lnTo>
                    <a:pt x="11095" y="50154"/>
                  </a:lnTo>
                  <a:lnTo>
                    <a:pt x="5350" y="48695"/>
                  </a:lnTo>
                  <a:cubicBezTo>
                    <a:pt x="5319" y="48665"/>
                    <a:pt x="5259" y="48665"/>
                    <a:pt x="5228" y="48665"/>
                  </a:cubicBezTo>
                  <a:lnTo>
                    <a:pt x="3891" y="48331"/>
                  </a:lnTo>
                  <a:lnTo>
                    <a:pt x="4590" y="47966"/>
                  </a:lnTo>
                  <a:close/>
                  <a:moveTo>
                    <a:pt x="17265" y="65322"/>
                  </a:moveTo>
                  <a:lnTo>
                    <a:pt x="17812" y="66963"/>
                  </a:lnTo>
                  <a:lnTo>
                    <a:pt x="15228" y="66568"/>
                  </a:lnTo>
                  <a:lnTo>
                    <a:pt x="17265" y="65322"/>
                  </a:lnTo>
                  <a:close/>
                  <a:moveTo>
                    <a:pt x="30882" y="36476"/>
                  </a:moveTo>
                  <a:lnTo>
                    <a:pt x="61855" y="54501"/>
                  </a:lnTo>
                  <a:lnTo>
                    <a:pt x="61795" y="68027"/>
                  </a:lnTo>
                  <a:lnTo>
                    <a:pt x="41095" y="56264"/>
                  </a:lnTo>
                  <a:cubicBezTo>
                    <a:pt x="40335" y="52008"/>
                    <a:pt x="39454" y="47692"/>
                    <a:pt x="38876" y="46598"/>
                  </a:cubicBezTo>
                  <a:cubicBezTo>
                    <a:pt x="38664" y="46142"/>
                    <a:pt x="38299" y="45747"/>
                    <a:pt x="37873" y="45413"/>
                  </a:cubicBezTo>
                  <a:cubicBezTo>
                    <a:pt x="37873" y="45382"/>
                    <a:pt x="37904" y="45352"/>
                    <a:pt x="37873" y="45352"/>
                  </a:cubicBezTo>
                  <a:cubicBezTo>
                    <a:pt x="37873" y="45251"/>
                    <a:pt x="37790" y="45192"/>
                    <a:pt x="37709" y="45192"/>
                  </a:cubicBezTo>
                  <a:cubicBezTo>
                    <a:pt x="37693" y="45192"/>
                    <a:pt x="37676" y="45195"/>
                    <a:pt x="37660" y="45200"/>
                  </a:cubicBezTo>
                  <a:lnTo>
                    <a:pt x="37630" y="45200"/>
                  </a:lnTo>
                  <a:cubicBezTo>
                    <a:pt x="36019" y="43954"/>
                    <a:pt x="33587" y="43254"/>
                    <a:pt x="33040" y="43133"/>
                  </a:cubicBezTo>
                  <a:cubicBezTo>
                    <a:pt x="32980" y="42859"/>
                    <a:pt x="32888" y="42616"/>
                    <a:pt x="32797" y="42434"/>
                  </a:cubicBezTo>
                  <a:cubicBezTo>
                    <a:pt x="32311" y="41461"/>
                    <a:pt x="30852" y="40792"/>
                    <a:pt x="29910" y="40336"/>
                  </a:cubicBezTo>
                  <a:lnTo>
                    <a:pt x="29697" y="37814"/>
                  </a:lnTo>
                  <a:cubicBezTo>
                    <a:pt x="30214" y="37510"/>
                    <a:pt x="30609" y="37023"/>
                    <a:pt x="30882" y="36476"/>
                  </a:cubicBezTo>
                  <a:close/>
                  <a:moveTo>
                    <a:pt x="30639" y="41096"/>
                  </a:moveTo>
                  <a:lnTo>
                    <a:pt x="30639" y="41096"/>
                  </a:lnTo>
                  <a:cubicBezTo>
                    <a:pt x="31369" y="41492"/>
                    <a:pt x="32159" y="42008"/>
                    <a:pt x="32463" y="42586"/>
                  </a:cubicBezTo>
                  <a:cubicBezTo>
                    <a:pt x="32554" y="42799"/>
                    <a:pt x="32645" y="43042"/>
                    <a:pt x="32706" y="43315"/>
                  </a:cubicBezTo>
                  <a:cubicBezTo>
                    <a:pt x="32767" y="43619"/>
                    <a:pt x="32797" y="43923"/>
                    <a:pt x="32828" y="44227"/>
                  </a:cubicBezTo>
                  <a:cubicBezTo>
                    <a:pt x="33071" y="46203"/>
                    <a:pt x="33284" y="48179"/>
                    <a:pt x="33527" y="50154"/>
                  </a:cubicBezTo>
                  <a:cubicBezTo>
                    <a:pt x="33587" y="50884"/>
                    <a:pt x="33679" y="51583"/>
                    <a:pt x="33770" y="52282"/>
                  </a:cubicBezTo>
                  <a:cubicBezTo>
                    <a:pt x="33314" y="52464"/>
                    <a:pt x="32858" y="52647"/>
                    <a:pt x="32463" y="52829"/>
                  </a:cubicBezTo>
                  <a:cubicBezTo>
                    <a:pt x="30548" y="53741"/>
                    <a:pt x="28785" y="55078"/>
                    <a:pt x="27387" y="56689"/>
                  </a:cubicBezTo>
                  <a:cubicBezTo>
                    <a:pt x="27356" y="56720"/>
                    <a:pt x="27326" y="56781"/>
                    <a:pt x="27356" y="56841"/>
                  </a:cubicBezTo>
                  <a:cubicBezTo>
                    <a:pt x="27356" y="56902"/>
                    <a:pt x="27417" y="56963"/>
                    <a:pt x="27478" y="56993"/>
                  </a:cubicBezTo>
                  <a:cubicBezTo>
                    <a:pt x="28268" y="57236"/>
                    <a:pt x="29028" y="57571"/>
                    <a:pt x="29210" y="58239"/>
                  </a:cubicBezTo>
                  <a:cubicBezTo>
                    <a:pt x="29332" y="58574"/>
                    <a:pt x="29241" y="58999"/>
                    <a:pt x="29180" y="59334"/>
                  </a:cubicBezTo>
                  <a:cubicBezTo>
                    <a:pt x="28815" y="61097"/>
                    <a:pt x="28359" y="63042"/>
                    <a:pt x="27934" y="64927"/>
                  </a:cubicBezTo>
                  <a:cubicBezTo>
                    <a:pt x="27660" y="66051"/>
                    <a:pt x="27387" y="67176"/>
                    <a:pt x="27144" y="68300"/>
                  </a:cubicBezTo>
                  <a:lnTo>
                    <a:pt x="27174" y="66841"/>
                  </a:lnTo>
                  <a:cubicBezTo>
                    <a:pt x="27113" y="64957"/>
                    <a:pt x="26931" y="62890"/>
                    <a:pt x="26748" y="61097"/>
                  </a:cubicBezTo>
                  <a:cubicBezTo>
                    <a:pt x="26596" y="59516"/>
                    <a:pt x="26444" y="57996"/>
                    <a:pt x="26414" y="56811"/>
                  </a:cubicBezTo>
                  <a:cubicBezTo>
                    <a:pt x="26353" y="54987"/>
                    <a:pt x="26323" y="53923"/>
                    <a:pt x="26323" y="53498"/>
                  </a:cubicBezTo>
                  <a:cubicBezTo>
                    <a:pt x="26323" y="51887"/>
                    <a:pt x="27569" y="49638"/>
                    <a:pt x="28663" y="47662"/>
                  </a:cubicBezTo>
                  <a:cubicBezTo>
                    <a:pt x="29210" y="46689"/>
                    <a:pt x="29697" y="45777"/>
                    <a:pt x="30001" y="45017"/>
                  </a:cubicBezTo>
                  <a:cubicBezTo>
                    <a:pt x="30122" y="44774"/>
                    <a:pt x="30183" y="44531"/>
                    <a:pt x="30274" y="44318"/>
                  </a:cubicBezTo>
                  <a:cubicBezTo>
                    <a:pt x="30700" y="42738"/>
                    <a:pt x="30214" y="42008"/>
                    <a:pt x="30031" y="41795"/>
                  </a:cubicBezTo>
                  <a:lnTo>
                    <a:pt x="29970" y="41218"/>
                  </a:lnTo>
                  <a:lnTo>
                    <a:pt x="29970" y="41218"/>
                  </a:lnTo>
                  <a:cubicBezTo>
                    <a:pt x="30274" y="41279"/>
                    <a:pt x="30426" y="41431"/>
                    <a:pt x="30700" y="41704"/>
                  </a:cubicBezTo>
                  <a:cubicBezTo>
                    <a:pt x="30973" y="42008"/>
                    <a:pt x="31156" y="42373"/>
                    <a:pt x="31247" y="42859"/>
                  </a:cubicBezTo>
                  <a:cubicBezTo>
                    <a:pt x="31521" y="44166"/>
                    <a:pt x="31004" y="45595"/>
                    <a:pt x="30609" y="46750"/>
                  </a:cubicBezTo>
                  <a:lnTo>
                    <a:pt x="28633" y="52252"/>
                  </a:lnTo>
                  <a:cubicBezTo>
                    <a:pt x="28603" y="52373"/>
                    <a:pt x="28663" y="52464"/>
                    <a:pt x="28755" y="52495"/>
                  </a:cubicBezTo>
                  <a:cubicBezTo>
                    <a:pt x="28785" y="52525"/>
                    <a:pt x="28815" y="52525"/>
                    <a:pt x="28815" y="52525"/>
                  </a:cubicBezTo>
                  <a:cubicBezTo>
                    <a:pt x="28907" y="52525"/>
                    <a:pt x="28967" y="52464"/>
                    <a:pt x="28998" y="52373"/>
                  </a:cubicBezTo>
                  <a:lnTo>
                    <a:pt x="29028" y="52282"/>
                  </a:lnTo>
                  <a:cubicBezTo>
                    <a:pt x="29028" y="52373"/>
                    <a:pt x="29089" y="52434"/>
                    <a:pt x="29180" y="52464"/>
                  </a:cubicBezTo>
                  <a:cubicBezTo>
                    <a:pt x="29271" y="52495"/>
                    <a:pt x="29362" y="52647"/>
                    <a:pt x="29332" y="52768"/>
                  </a:cubicBezTo>
                  <a:cubicBezTo>
                    <a:pt x="29302" y="52920"/>
                    <a:pt x="29180" y="53042"/>
                    <a:pt x="28998" y="53103"/>
                  </a:cubicBezTo>
                  <a:cubicBezTo>
                    <a:pt x="28933" y="53128"/>
                    <a:pt x="28864" y="53138"/>
                    <a:pt x="28789" y="53138"/>
                  </a:cubicBezTo>
                  <a:cubicBezTo>
                    <a:pt x="28686" y="53138"/>
                    <a:pt x="28573" y="53120"/>
                    <a:pt x="28451" y="53103"/>
                  </a:cubicBezTo>
                  <a:cubicBezTo>
                    <a:pt x="28268" y="53042"/>
                    <a:pt x="28055" y="52951"/>
                    <a:pt x="27964" y="52768"/>
                  </a:cubicBezTo>
                  <a:cubicBezTo>
                    <a:pt x="27903" y="52647"/>
                    <a:pt x="27934" y="52464"/>
                    <a:pt x="28025" y="52373"/>
                  </a:cubicBezTo>
                  <a:cubicBezTo>
                    <a:pt x="28086" y="52292"/>
                    <a:pt x="28187" y="52252"/>
                    <a:pt x="28284" y="52252"/>
                  </a:cubicBezTo>
                  <a:cubicBezTo>
                    <a:pt x="28332" y="52252"/>
                    <a:pt x="28380" y="52262"/>
                    <a:pt x="28420" y="52282"/>
                  </a:cubicBezTo>
                  <a:cubicBezTo>
                    <a:pt x="28442" y="52289"/>
                    <a:pt x="28465" y="52293"/>
                    <a:pt x="28488" y="52293"/>
                  </a:cubicBezTo>
                  <a:cubicBezTo>
                    <a:pt x="28564" y="52293"/>
                    <a:pt x="28640" y="52253"/>
                    <a:pt x="28663" y="52160"/>
                  </a:cubicBezTo>
                  <a:cubicBezTo>
                    <a:pt x="28694" y="52069"/>
                    <a:pt x="28663" y="51948"/>
                    <a:pt x="28572" y="51917"/>
                  </a:cubicBezTo>
                  <a:cubicBezTo>
                    <a:pt x="28481" y="51890"/>
                    <a:pt x="28387" y="51876"/>
                    <a:pt x="28295" y="51876"/>
                  </a:cubicBezTo>
                  <a:cubicBezTo>
                    <a:pt x="28081" y="51876"/>
                    <a:pt x="27879" y="51951"/>
                    <a:pt x="27751" y="52100"/>
                  </a:cubicBezTo>
                  <a:cubicBezTo>
                    <a:pt x="27539" y="52343"/>
                    <a:pt x="27478" y="52677"/>
                    <a:pt x="27630" y="52951"/>
                  </a:cubicBezTo>
                  <a:cubicBezTo>
                    <a:pt x="27660" y="53011"/>
                    <a:pt x="27721" y="53103"/>
                    <a:pt x="27782" y="53163"/>
                  </a:cubicBezTo>
                  <a:cubicBezTo>
                    <a:pt x="27751" y="53163"/>
                    <a:pt x="27691" y="53194"/>
                    <a:pt x="27660" y="53255"/>
                  </a:cubicBezTo>
                  <a:cubicBezTo>
                    <a:pt x="27478" y="53528"/>
                    <a:pt x="27296" y="53863"/>
                    <a:pt x="27387" y="54197"/>
                  </a:cubicBezTo>
                  <a:cubicBezTo>
                    <a:pt x="27478" y="54470"/>
                    <a:pt x="27721" y="54683"/>
                    <a:pt x="28086" y="54805"/>
                  </a:cubicBezTo>
                  <a:cubicBezTo>
                    <a:pt x="28207" y="54835"/>
                    <a:pt x="28329" y="54866"/>
                    <a:pt x="28451" y="54866"/>
                  </a:cubicBezTo>
                  <a:cubicBezTo>
                    <a:pt x="28694" y="54866"/>
                    <a:pt x="28907" y="54774"/>
                    <a:pt x="29089" y="54653"/>
                  </a:cubicBezTo>
                  <a:cubicBezTo>
                    <a:pt x="29423" y="54410"/>
                    <a:pt x="29514" y="53923"/>
                    <a:pt x="29302" y="53619"/>
                  </a:cubicBezTo>
                  <a:cubicBezTo>
                    <a:pt x="29263" y="53562"/>
                    <a:pt x="29200" y="53540"/>
                    <a:pt x="29136" y="53540"/>
                  </a:cubicBezTo>
                  <a:cubicBezTo>
                    <a:pt x="29099" y="53540"/>
                    <a:pt x="29061" y="53547"/>
                    <a:pt x="29028" y="53559"/>
                  </a:cubicBezTo>
                  <a:cubicBezTo>
                    <a:pt x="28937" y="53619"/>
                    <a:pt x="28937" y="53741"/>
                    <a:pt x="28998" y="53832"/>
                  </a:cubicBezTo>
                  <a:cubicBezTo>
                    <a:pt x="29089" y="53984"/>
                    <a:pt x="28998" y="54227"/>
                    <a:pt x="28846" y="54349"/>
                  </a:cubicBezTo>
                  <a:cubicBezTo>
                    <a:pt x="28744" y="54430"/>
                    <a:pt x="28603" y="54470"/>
                    <a:pt x="28438" y="54470"/>
                  </a:cubicBezTo>
                  <a:cubicBezTo>
                    <a:pt x="28356" y="54470"/>
                    <a:pt x="28268" y="54460"/>
                    <a:pt x="28177" y="54440"/>
                  </a:cubicBezTo>
                  <a:cubicBezTo>
                    <a:pt x="28025" y="54379"/>
                    <a:pt x="27812" y="54258"/>
                    <a:pt x="27751" y="54075"/>
                  </a:cubicBezTo>
                  <a:cubicBezTo>
                    <a:pt x="27721" y="53893"/>
                    <a:pt x="27843" y="53650"/>
                    <a:pt x="27964" y="53437"/>
                  </a:cubicBezTo>
                  <a:cubicBezTo>
                    <a:pt x="27995" y="53407"/>
                    <a:pt x="27995" y="53346"/>
                    <a:pt x="27995" y="53315"/>
                  </a:cubicBezTo>
                  <a:cubicBezTo>
                    <a:pt x="28086" y="53376"/>
                    <a:pt x="28207" y="53407"/>
                    <a:pt x="28359" y="53467"/>
                  </a:cubicBezTo>
                  <a:cubicBezTo>
                    <a:pt x="28481" y="53498"/>
                    <a:pt x="28633" y="53498"/>
                    <a:pt x="28785" y="53498"/>
                  </a:cubicBezTo>
                  <a:cubicBezTo>
                    <a:pt x="28907" y="53498"/>
                    <a:pt x="28998" y="53498"/>
                    <a:pt x="29119" y="53467"/>
                  </a:cubicBezTo>
                  <a:cubicBezTo>
                    <a:pt x="29423" y="53376"/>
                    <a:pt x="29636" y="53133"/>
                    <a:pt x="29697" y="52859"/>
                  </a:cubicBezTo>
                  <a:cubicBezTo>
                    <a:pt x="29788" y="52525"/>
                    <a:pt x="29575" y="52191"/>
                    <a:pt x="29271" y="52100"/>
                  </a:cubicBezTo>
                  <a:cubicBezTo>
                    <a:pt x="29255" y="52091"/>
                    <a:pt x="29237" y="52088"/>
                    <a:pt x="29218" y="52088"/>
                  </a:cubicBezTo>
                  <a:cubicBezTo>
                    <a:pt x="29166" y="52088"/>
                    <a:pt x="29111" y="52116"/>
                    <a:pt x="29089" y="52160"/>
                  </a:cubicBezTo>
                  <a:lnTo>
                    <a:pt x="30973" y="46872"/>
                  </a:lnTo>
                  <a:cubicBezTo>
                    <a:pt x="31399" y="45686"/>
                    <a:pt x="31916" y="44197"/>
                    <a:pt x="31612" y="42768"/>
                  </a:cubicBezTo>
                  <a:cubicBezTo>
                    <a:pt x="31490" y="42221"/>
                    <a:pt x="31277" y="41795"/>
                    <a:pt x="30973" y="41461"/>
                  </a:cubicBezTo>
                  <a:cubicBezTo>
                    <a:pt x="30882" y="41340"/>
                    <a:pt x="30761" y="41218"/>
                    <a:pt x="30639" y="41096"/>
                  </a:cubicBezTo>
                  <a:close/>
                  <a:moveTo>
                    <a:pt x="20487" y="48513"/>
                  </a:moveTo>
                  <a:cubicBezTo>
                    <a:pt x="20821" y="48513"/>
                    <a:pt x="21156" y="48665"/>
                    <a:pt x="21460" y="48969"/>
                  </a:cubicBezTo>
                  <a:cubicBezTo>
                    <a:pt x="21551" y="49060"/>
                    <a:pt x="21672" y="49151"/>
                    <a:pt x="21764" y="49273"/>
                  </a:cubicBezTo>
                  <a:cubicBezTo>
                    <a:pt x="21064" y="53650"/>
                    <a:pt x="20274" y="59698"/>
                    <a:pt x="19909" y="66568"/>
                  </a:cubicBezTo>
                  <a:cubicBezTo>
                    <a:pt x="19879" y="67145"/>
                    <a:pt x="19849" y="67723"/>
                    <a:pt x="19818" y="68331"/>
                  </a:cubicBezTo>
                  <a:cubicBezTo>
                    <a:pt x="19636" y="67024"/>
                    <a:pt x="19453" y="65656"/>
                    <a:pt x="19271" y="64288"/>
                  </a:cubicBezTo>
                  <a:cubicBezTo>
                    <a:pt x="19028" y="62434"/>
                    <a:pt x="18785" y="60519"/>
                    <a:pt x="18481" y="58878"/>
                  </a:cubicBezTo>
                  <a:cubicBezTo>
                    <a:pt x="18298" y="57996"/>
                    <a:pt x="18116" y="56963"/>
                    <a:pt x="18390" y="56021"/>
                  </a:cubicBezTo>
                  <a:cubicBezTo>
                    <a:pt x="18663" y="55139"/>
                    <a:pt x="19180" y="54379"/>
                    <a:pt x="20061" y="53528"/>
                  </a:cubicBezTo>
                  <a:cubicBezTo>
                    <a:pt x="20122" y="53467"/>
                    <a:pt x="20153" y="53346"/>
                    <a:pt x="20092" y="53285"/>
                  </a:cubicBezTo>
                  <a:cubicBezTo>
                    <a:pt x="19727" y="52859"/>
                    <a:pt x="19423" y="52434"/>
                    <a:pt x="19089" y="52008"/>
                  </a:cubicBezTo>
                  <a:cubicBezTo>
                    <a:pt x="18846" y="51704"/>
                    <a:pt x="18633" y="51431"/>
                    <a:pt x="18420" y="51127"/>
                  </a:cubicBezTo>
                  <a:cubicBezTo>
                    <a:pt x="18542" y="50732"/>
                    <a:pt x="18663" y="50337"/>
                    <a:pt x="18846" y="49941"/>
                  </a:cubicBezTo>
                  <a:cubicBezTo>
                    <a:pt x="19241" y="49090"/>
                    <a:pt x="19727" y="48604"/>
                    <a:pt x="20244" y="48513"/>
                  </a:cubicBezTo>
                  <a:lnTo>
                    <a:pt x="20305" y="48513"/>
                  </a:lnTo>
                  <a:cubicBezTo>
                    <a:pt x="20335" y="48543"/>
                    <a:pt x="20365" y="48543"/>
                    <a:pt x="20396" y="48543"/>
                  </a:cubicBezTo>
                  <a:cubicBezTo>
                    <a:pt x="20426" y="48543"/>
                    <a:pt x="20457" y="48543"/>
                    <a:pt x="20487" y="48513"/>
                  </a:cubicBezTo>
                  <a:close/>
                  <a:moveTo>
                    <a:pt x="35168" y="62738"/>
                  </a:moveTo>
                  <a:lnTo>
                    <a:pt x="35168" y="62738"/>
                  </a:lnTo>
                  <a:cubicBezTo>
                    <a:pt x="35806" y="65474"/>
                    <a:pt x="36384" y="67662"/>
                    <a:pt x="36445" y="67996"/>
                  </a:cubicBezTo>
                  <a:lnTo>
                    <a:pt x="35958" y="70762"/>
                  </a:lnTo>
                  <a:lnTo>
                    <a:pt x="35259" y="69000"/>
                  </a:lnTo>
                  <a:lnTo>
                    <a:pt x="35168" y="62738"/>
                  </a:lnTo>
                  <a:close/>
                  <a:moveTo>
                    <a:pt x="42068" y="70793"/>
                  </a:moveTo>
                  <a:lnTo>
                    <a:pt x="47539" y="73924"/>
                  </a:lnTo>
                  <a:lnTo>
                    <a:pt x="40761" y="77936"/>
                  </a:lnTo>
                  <a:cubicBezTo>
                    <a:pt x="41308" y="75747"/>
                    <a:pt x="41764" y="73073"/>
                    <a:pt x="42068" y="70793"/>
                  </a:cubicBezTo>
                  <a:close/>
                  <a:moveTo>
                    <a:pt x="22068" y="42160"/>
                  </a:moveTo>
                  <a:cubicBezTo>
                    <a:pt x="19879" y="44896"/>
                    <a:pt x="18450" y="47723"/>
                    <a:pt x="17751" y="50793"/>
                  </a:cubicBezTo>
                  <a:cubicBezTo>
                    <a:pt x="17721" y="50823"/>
                    <a:pt x="17751" y="50884"/>
                    <a:pt x="17782" y="50945"/>
                  </a:cubicBezTo>
                  <a:cubicBezTo>
                    <a:pt x="17842" y="51036"/>
                    <a:pt x="17903" y="51127"/>
                    <a:pt x="17994" y="51218"/>
                  </a:cubicBezTo>
                  <a:cubicBezTo>
                    <a:pt x="17691" y="52343"/>
                    <a:pt x="17599" y="53559"/>
                    <a:pt x="17721" y="54714"/>
                  </a:cubicBezTo>
                  <a:cubicBezTo>
                    <a:pt x="17751" y="54835"/>
                    <a:pt x="17812" y="54896"/>
                    <a:pt x="17934" y="54896"/>
                  </a:cubicBezTo>
                  <a:cubicBezTo>
                    <a:pt x="18055" y="54896"/>
                    <a:pt x="18116" y="54774"/>
                    <a:pt x="18116" y="54683"/>
                  </a:cubicBezTo>
                  <a:cubicBezTo>
                    <a:pt x="17994" y="53650"/>
                    <a:pt x="18055" y="52616"/>
                    <a:pt x="18298" y="51583"/>
                  </a:cubicBezTo>
                  <a:cubicBezTo>
                    <a:pt x="18450" y="51796"/>
                    <a:pt x="18602" y="52008"/>
                    <a:pt x="18785" y="52221"/>
                  </a:cubicBezTo>
                  <a:cubicBezTo>
                    <a:pt x="19058" y="52616"/>
                    <a:pt x="19362" y="52981"/>
                    <a:pt x="19666" y="53376"/>
                  </a:cubicBezTo>
                  <a:cubicBezTo>
                    <a:pt x="18815" y="54197"/>
                    <a:pt x="18298" y="54987"/>
                    <a:pt x="18025" y="55899"/>
                  </a:cubicBezTo>
                  <a:cubicBezTo>
                    <a:pt x="17721" y="56932"/>
                    <a:pt x="17934" y="57996"/>
                    <a:pt x="18116" y="58969"/>
                  </a:cubicBezTo>
                  <a:cubicBezTo>
                    <a:pt x="18420" y="60580"/>
                    <a:pt x="18663" y="62495"/>
                    <a:pt x="18906" y="64319"/>
                  </a:cubicBezTo>
                  <a:cubicBezTo>
                    <a:pt x="19119" y="66173"/>
                    <a:pt x="19393" y="68088"/>
                    <a:pt x="19697" y="69729"/>
                  </a:cubicBezTo>
                  <a:cubicBezTo>
                    <a:pt x="19697" y="69790"/>
                    <a:pt x="19727" y="69820"/>
                    <a:pt x="19757" y="69851"/>
                  </a:cubicBezTo>
                  <a:cubicBezTo>
                    <a:pt x="19697" y="72191"/>
                    <a:pt x="19666" y="74410"/>
                    <a:pt x="19697" y="76598"/>
                  </a:cubicBezTo>
                  <a:cubicBezTo>
                    <a:pt x="19697" y="77237"/>
                    <a:pt x="19727" y="77875"/>
                    <a:pt x="19727" y="78513"/>
                  </a:cubicBezTo>
                  <a:lnTo>
                    <a:pt x="16110" y="76355"/>
                  </a:lnTo>
                  <a:lnTo>
                    <a:pt x="16171" y="67085"/>
                  </a:lnTo>
                  <a:lnTo>
                    <a:pt x="18025" y="67358"/>
                  </a:lnTo>
                  <a:lnTo>
                    <a:pt x="18177" y="67358"/>
                  </a:lnTo>
                  <a:cubicBezTo>
                    <a:pt x="18177" y="67328"/>
                    <a:pt x="18177" y="67328"/>
                    <a:pt x="18177" y="67328"/>
                  </a:cubicBezTo>
                  <a:cubicBezTo>
                    <a:pt x="18207" y="67328"/>
                    <a:pt x="18207" y="67328"/>
                    <a:pt x="18207" y="67297"/>
                  </a:cubicBezTo>
                  <a:cubicBezTo>
                    <a:pt x="18238" y="67297"/>
                    <a:pt x="18238" y="67267"/>
                    <a:pt x="18238" y="67267"/>
                  </a:cubicBezTo>
                  <a:cubicBezTo>
                    <a:pt x="18238" y="67267"/>
                    <a:pt x="18238" y="67267"/>
                    <a:pt x="18238" y="67237"/>
                  </a:cubicBezTo>
                  <a:lnTo>
                    <a:pt x="18785" y="65930"/>
                  </a:lnTo>
                  <a:cubicBezTo>
                    <a:pt x="18785" y="65899"/>
                    <a:pt x="18785" y="65838"/>
                    <a:pt x="18785" y="65808"/>
                  </a:cubicBezTo>
                  <a:lnTo>
                    <a:pt x="16566" y="58513"/>
                  </a:lnTo>
                  <a:cubicBezTo>
                    <a:pt x="16627" y="58483"/>
                    <a:pt x="16627" y="58422"/>
                    <a:pt x="16627" y="58391"/>
                  </a:cubicBezTo>
                  <a:cubicBezTo>
                    <a:pt x="16870" y="55018"/>
                    <a:pt x="17295" y="50063"/>
                    <a:pt x="17903" y="45717"/>
                  </a:cubicBezTo>
                  <a:cubicBezTo>
                    <a:pt x="18025" y="44835"/>
                    <a:pt x="18177" y="44075"/>
                    <a:pt x="18602" y="43467"/>
                  </a:cubicBezTo>
                  <a:cubicBezTo>
                    <a:pt x="19241" y="42586"/>
                    <a:pt x="20730" y="42373"/>
                    <a:pt x="21916" y="42160"/>
                  </a:cubicBezTo>
                  <a:close/>
                  <a:moveTo>
                    <a:pt x="37539" y="45595"/>
                  </a:moveTo>
                  <a:cubicBezTo>
                    <a:pt x="37964" y="45960"/>
                    <a:pt x="38329" y="46324"/>
                    <a:pt x="38542" y="46750"/>
                  </a:cubicBezTo>
                  <a:cubicBezTo>
                    <a:pt x="39119" y="47844"/>
                    <a:pt x="40001" y="52160"/>
                    <a:pt x="40761" y="56416"/>
                  </a:cubicBezTo>
                  <a:cubicBezTo>
                    <a:pt x="40761" y="56416"/>
                    <a:pt x="40761" y="56446"/>
                    <a:pt x="40761" y="56446"/>
                  </a:cubicBezTo>
                  <a:cubicBezTo>
                    <a:pt x="41551" y="60945"/>
                    <a:pt x="42220" y="65352"/>
                    <a:pt x="42220" y="65778"/>
                  </a:cubicBezTo>
                  <a:cubicBezTo>
                    <a:pt x="42250" y="66112"/>
                    <a:pt x="42068" y="68027"/>
                    <a:pt x="41734" y="70459"/>
                  </a:cubicBezTo>
                  <a:lnTo>
                    <a:pt x="41734" y="70489"/>
                  </a:lnTo>
                  <a:cubicBezTo>
                    <a:pt x="41399" y="72890"/>
                    <a:pt x="40913" y="75778"/>
                    <a:pt x="40335" y="78088"/>
                  </a:cubicBezTo>
                  <a:cubicBezTo>
                    <a:pt x="40305" y="78118"/>
                    <a:pt x="40335" y="78149"/>
                    <a:pt x="40335" y="78179"/>
                  </a:cubicBezTo>
                  <a:lnTo>
                    <a:pt x="37022" y="80124"/>
                  </a:lnTo>
                  <a:cubicBezTo>
                    <a:pt x="37022" y="80064"/>
                    <a:pt x="36992" y="80003"/>
                    <a:pt x="36931" y="79972"/>
                  </a:cubicBezTo>
                  <a:cubicBezTo>
                    <a:pt x="36293" y="79638"/>
                    <a:pt x="35958" y="79304"/>
                    <a:pt x="35472" y="78422"/>
                  </a:cubicBezTo>
                  <a:cubicBezTo>
                    <a:pt x="35350" y="78209"/>
                    <a:pt x="35259" y="77966"/>
                    <a:pt x="35168" y="77693"/>
                  </a:cubicBezTo>
                  <a:lnTo>
                    <a:pt x="36840" y="68027"/>
                  </a:lnTo>
                  <a:cubicBezTo>
                    <a:pt x="36840" y="67996"/>
                    <a:pt x="36840" y="67966"/>
                    <a:pt x="36840" y="67936"/>
                  </a:cubicBezTo>
                  <a:cubicBezTo>
                    <a:pt x="36809" y="67844"/>
                    <a:pt x="34226" y="57753"/>
                    <a:pt x="33405" y="52859"/>
                  </a:cubicBezTo>
                  <a:cubicBezTo>
                    <a:pt x="33618" y="52768"/>
                    <a:pt x="33831" y="52677"/>
                    <a:pt x="34043" y="52616"/>
                  </a:cubicBezTo>
                  <a:cubicBezTo>
                    <a:pt x="34135" y="52586"/>
                    <a:pt x="34165" y="52495"/>
                    <a:pt x="34165" y="52404"/>
                  </a:cubicBezTo>
                  <a:cubicBezTo>
                    <a:pt x="34074" y="51704"/>
                    <a:pt x="34013" y="50975"/>
                    <a:pt x="33922" y="50276"/>
                  </a:cubicBezTo>
                  <a:cubicBezTo>
                    <a:pt x="33983" y="50245"/>
                    <a:pt x="34013" y="50185"/>
                    <a:pt x="34013" y="50124"/>
                  </a:cubicBezTo>
                  <a:cubicBezTo>
                    <a:pt x="34013" y="49060"/>
                    <a:pt x="34378" y="47996"/>
                    <a:pt x="35046" y="47176"/>
                  </a:cubicBezTo>
                  <a:cubicBezTo>
                    <a:pt x="35685" y="46416"/>
                    <a:pt x="36597" y="45838"/>
                    <a:pt x="37539" y="45595"/>
                  </a:cubicBezTo>
                  <a:close/>
                  <a:moveTo>
                    <a:pt x="41186" y="56750"/>
                  </a:moveTo>
                  <a:lnTo>
                    <a:pt x="61795" y="68452"/>
                  </a:lnTo>
                  <a:lnTo>
                    <a:pt x="61764" y="81674"/>
                  </a:lnTo>
                  <a:lnTo>
                    <a:pt x="49940" y="74987"/>
                  </a:lnTo>
                  <a:lnTo>
                    <a:pt x="50487" y="72556"/>
                  </a:lnTo>
                  <a:cubicBezTo>
                    <a:pt x="50518" y="72495"/>
                    <a:pt x="50487" y="72404"/>
                    <a:pt x="50427" y="72373"/>
                  </a:cubicBezTo>
                  <a:cubicBezTo>
                    <a:pt x="50391" y="72338"/>
                    <a:pt x="50345" y="72323"/>
                    <a:pt x="50301" y="72323"/>
                  </a:cubicBezTo>
                  <a:cubicBezTo>
                    <a:pt x="50269" y="72323"/>
                    <a:pt x="50239" y="72330"/>
                    <a:pt x="50214" y="72343"/>
                  </a:cubicBezTo>
                  <a:lnTo>
                    <a:pt x="47934" y="73711"/>
                  </a:lnTo>
                  <a:lnTo>
                    <a:pt x="42129" y="70398"/>
                  </a:lnTo>
                  <a:cubicBezTo>
                    <a:pt x="42463" y="67996"/>
                    <a:pt x="42615" y="66082"/>
                    <a:pt x="42615" y="65747"/>
                  </a:cubicBezTo>
                  <a:cubicBezTo>
                    <a:pt x="42585" y="65352"/>
                    <a:pt x="41977" y="61157"/>
                    <a:pt x="41186" y="56750"/>
                  </a:cubicBezTo>
                  <a:close/>
                  <a:moveTo>
                    <a:pt x="35290" y="78848"/>
                  </a:moveTo>
                  <a:cubicBezTo>
                    <a:pt x="35746" y="79608"/>
                    <a:pt x="36080" y="79972"/>
                    <a:pt x="36718" y="80307"/>
                  </a:cubicBezTo>
                  <a:lnTo>
                    <a:pt x="35259" y="81158"/>
                  </a:lnTo>
                  <a:cubicBezTo>
                    <a:pt x="35229" y="81188"/>
                    <a:pt x="35198" y="81219"/>
                    <a:pt x="35168" y="81279"/>
                  </a:cubicBezTo>
                  <a:lnTo>
                    <a:pt x="34986" y="81918"/>
                  </a:lnTo>
                  <a:lnTo>
                    <a:pt x="32980" y="82708"/>
                  </a:lnTo>
                  <a:cubicBezTo>
                    <a:pt x="32852" y="82763"/>
                    <a:pt x="32702" y="82806"/>
                    <a:pt x="32577" y="82806"/>
                  </a:cubicBezTo>
                  <a:cubicBezTo>
                    <a:pt x="32493" y="82806"/>
                    <a:pt x="32420" y="82787"/>
                    <a:pt x="32372" y="82738"/>
                  </a:cubicBezTo>
                  <a:cubicBezTo>
                    <a:pt x="32311" y="82678"/>
                    <a:pt x="32341" y="82556"/>
                    <a:pt x="32372" y="82465"/>
                  </a:cubicBezTo>
                  <a:cubicBezTo>
                    <a:pt x="32402" y="82343"/>
                    <a:pt x="32493" y="82222"/>
                    <a:pt x="32584" y="82100"/>
                  </a:cubicBezTo>
                  <a:lnTo>
                    <a:pt x="35290" y="78848"/>
                  </a:lnTo>
                  <a:close/>
                  <a:moveTo>
                    <a:pt x="34773" y="82678"/>
                  </a:moveTo>
                  <a:lnTo>
                    <a:pt x="34439" y="83863"/>
                  </a:lnTo>
                  <a:lnTo>
                    <a:pt x="33557" y="84380"/>
                  </a:lnTo>
                  <a:cubicBezTo>
                    <a:pt x="33891" y="83802"/>
                    <a:pt x="34317" y="83194"/>
                    <a:pt x="34773" y="82678"/>
                  </a:cubicBezTo>
                  <a:close/>
                  <a:moveTo>
                    <a:pt x="50001" y="72921"/>
                  </a:moveTo>
                  <a:lnTo>
                    <a:pt x="48968" y="77389"/>
                  </a:lnTo>
                  <a:cubicBezTo>
                    <a:pt x="48968" y="77389"/>
                    <a:pt x="48937" y="77419"/>
                    <a:pt x="48937" y="77419"/>
                  </a:cubicBezTo>
                  <a:lnTo>
                    <a:pt x="44955" y="84380"/>
                  </a:lnTo>
                  <a:lnTo>
                    <a:pt x="45229" y="83133"/>
                  </a:lnTo>
                  <a:cubicBezTo>
                    <a:pt x="45229" y="83073"/>
                    <a:pt x="45199" y="82981"/>
                    <a:pt x="45138" y="82951"/>
                  </a:cubicBezTo>
                  <a:cubicBezTo>
                    <a:pt x="45102" y="82915"/>
                    <a:pt x="45056" y="82901"/>
                    <a:pt x="45012" y="82901"/>
                  </a:cubicBezTo>
                  <a:cubicBezTo>
                    <a:pt x="44981" y="82901"/>
                    <a:pt x="44950" y="82908"/>
                    <a:pt x="44925" y="82921"/>
                  </a:cubicBezTo>
                  <a:lnTo>
                    <a:pt x="43041" y="84045"/>
                  </a:lnTo>
                  <a:lnTo>
                    <a:pt x="49028" y="73559"/>
                  </a:lnTo>
                  <a:cubicBezTo>
                    <a:pt x="49059" y="73528"/>
                    <a:pt x="49059" y="73498"/>
                    <a:pt x="49059" y="73468"/>
                  </a:cubicBezTo>
                  <a:lnTo>
                    <a:pt x="50001" y="72921"/>
                  </a:lnTo>
                  <a:close/>
                  <a:moveTo>
                    <a:pt x="35381" y="74167"/>
                  </a:moveTo>
                  <a:lnTo>
                    <a:pt x="34773" y="77693"/>
                  </a:lnTo>
                  <a:cubicBezTo>
                    <a:pt x="34773" y="77723"/>
                    <a:pt x="34773" y="77753"/>
                    <a:pt x="34773" y="77784"/>
                  </a:cubicBezTo>
                  <a:cubicBezTo>
                    <a:pt x="34864" y="78027"/>
                    <a:pt x="34986" y="78270"/>
                    <a:pt x="35077" y="78483"/>
                  </a:cubicBezTo>
                  <a:lnTo>
                    <a:pt x="32311" y="81857"/>
                  </a:lnTo>
                  <a:cubicBezTo>
                    <a:pt x="32189" y="82009"/>
                    <a:pt x="32068" y="82130"/>
                    <a:pt x="32007" y="82313"/>
                  </a:cubicBezTo>
                  <a:cubicBezTo>
                    <a:pt x="31916" y="82556"/>
                    <a:pt x="31946" y="82799"/>
                    <a:pt x="32098" y="82981"/>
                  </a:cubicBezTo>
                  <a:cubicBezTo>
                    <a:pt x="32202" y="83120"/>
                    <a:pt x="32366" y="83190"/>
                    <a:pt x="32578" y="83190"/>
                  </a:cubicBezTo>
                  <a:cubicBezTo>
                    <a:pt x="32737" y="83190"/>
                    <a:pt x="32923" y="83151"/>
                    <a:pt x="33132" y="83073"/>
                  </a:cubicBezTo>
                  <a:lnTo>
                    <a:pt x="34347" y="82586"/>
                  </a:lnTo>
                  <a:lnTo>
                    <a:pt x="34347" y="82586"/>
                  </a:lnTo>
                  <a:cubicBezTo>
                    <a:pt x="33800" y="83255"/>
                    <a:pt x="33314" y="83985"/>
                    <a:pt x="32949" y="84744"/>
                  </a:cubicBezTo>
                  <a:lnTo>
                    <a:pt x="32919" y="84744"/>
                  </a:lnTo>
                  <a:lnTo>
                    <a:pt x="32402" y="85079"/>
                  </a:lnTo>
                  <a:cubicBezTo>
                    <a:pt x="31916" y="84988"/>
                    <a:pt x="31399" y="84684"/>
                    <a:pt x="31065" y="84258"/>
                  </a:cubicBezTo>
                  <a:cubicBezTo>
                    <a:pt x="30548" y="83650"/>
                    <a:pt x="30426" y="83194"/>
                    <a:pt x="30335" y="82434"/>
                  </a:cubicBezTo>
                  <a:lnTo>
                    <a:pt x="30335" y="77237"/>
                  </a:lnTo>
                  <a:lnTo>
                    <a:pt x="35381" y="74167"/>
                  </a:lnTo>
                  <a:close/>
                  <a:moveTo>
                    <a:pt x="37265" y="80398"/>
                  </a:moveTo>
                  <a:lnTo>
                    <a:pt x="34439" y="85352"/>
                  </a:lnTo>
                  <a:lnTo>
                    <a:pt x="34439" y="85352"/>
                  </a:lnTo>
                  <a:lnTo>
                    <a:pt x="35502" y="81462"/>
                  </a:lnTo>
                  <a:lnTo>
                    <a:pt x="37265" y="80398"/>
                  </a:lnTo>
                  <a:close/>
                  <a:moveTo>
                    <a:pt x="48664" y="78696"/>
                  </a:moveTo>
                  <a:lnTo>
                    <a:pt x="48025" y="81431"/>
                  </a:lnTo>
                  <a:lnTo>
                    <a:pt x="47357" y="84015"/>
                  </a:lnTo>
                  <a:lnTo>
                    <a:pt x="44743" y="85474"/>
                  </a:lnTo>
                  <a:lnTo>
                    <a:pt x="44743" y="85444"/>
                  </a:lnTo>
                  <a:cubicBezTo>
                    <a:pt x="44803" y="85444"/>
                    <a:pt x="44803" y="85413"/>
                    <a:pt x="44834" y="85383"/>
                  </a:cubicBezTo>
                  <a:lnTo>
                    <a:pt x="48664" y="78696"/>
                  </a:lnTo>
                  <a:close/>
                  <a:moveTo>
                    <a:pt x="33192" y="53711"/>
                  </a:moveTo>
                  <a:cubicBezTo>
                    <a:pt x="33223" y="53954"/>
                    <a:pt x="33284" y="54197"/>
                    <a:pt x="33314" y="54440"/>
                  </a:cubicBezTo>
                  <a:cubicBezTo>
                    <a:pt x="33284" y="54440"/>
                    <a:pt x="33223" y="54440"/>
                    <a:pt x="33162" y="54470"/>
                  </a:cubicBezTo>
                  <a:lnTo>
                    <a:pt x="29849" y="56537"/>
                  </a:lnTo>
                  <a:cubicBezTo>
                    <a:pt x="29758" y="56598"/>
                    <a:pt x="29727" y="56689"/>
                    <a:pt x="29788" y="56781"/>
                  </a:cubicBezTo>
                  <a:cubicBezTo>
                    <a:pt x="29818" y="56841"/>
                    <a:pt x="29879" y="56872"/>
                    <a:pt x="29940" y="56872"/>
                  </a:cubicBezTo>
                  <a:cubicBezTo>
                    <a:pt x="29970" y="56872"/>
                    <a:pt x="30001" y="56872"/>
                    <a:pt x="30031" y="56841"/>
                  </a:cubicBezTo>
                  <a:lnTo>
                    <a:pt x="33375" y="54774"/>
                  </a:lnTo>
                  <a:cubicBezTo>
                    <a:pt x="33435" y="55109"/>
                    <a:pt x="33527" y="55473"/>
                    <a:pt x="33587" y="55838"/>
                  </a:cubicBezTo>
                  <a:lnTo>
                    <a:pt x="30366" y="57753"/>
                  </a:lnTo>
                  <a:cubicBezTo>
                    <a:pt x="30274" y="57814"/>
                    <a:pt x="30244" y="57936"/>
                    <a:pt x="30305" y="58027"/>
                  </a:cubicBezTo>
                  <a:cubicBezTo>
                    <a:pt x="30335" y="58088"/>
                    <a:pt x="30396" y="58118"/>
                    <a:pt x="30457" y="58118"/>
                  </a:cubicBezTo>
                  <a:cubicBezTo>
                    <a:pt x="30487" y="58118"/>
                    <a:pt x="30518" y="58118"/>
                    <a:pt x="30548" y="58088"/>
                  </a:cubicBezTo>
                  <a:lnTo>
                    <a:pt x="33679" y="56233"/>
                  </a:lnTo>
                  <a:cubicBezTo>
                    <a:pt x="33770" y="56629"/>
                    <a:pt x="33861" y="57024"/>
                    <a:pt x="33952" y="57449"/>
                  </a:cubicBezTo>
                  <a:lnTo>
                    <a:pt x="33891" y="57449"/>
                  </a:lnTo>
                  <a:lnTo>
                    <a:pt x="30821" y="59091"/>
                  </a:lnTo>
                  <a:cubicBezTo>
                    <a:pt x="30730" y="59121"/>
                    <a:pt x="30700" y="59243"/>
                    <a:pt x="30730" y="59334"/>
                  </a:cubicBezTo>
                  <a:cubicBezTo>
                    <a:pt x="30761" y="59395"/>
                    <a:pt x="30821" y="59455"/>
                    <a:pt x="30913" y="59455"/>
                  </a:cubicBezTo>
                  <a:cubicBezTo>
                    <a:pt x="30943" y="59455"/>
                    <a:pt x="30973" y="59425"/>
                    <a:pt x="31004" y="59425"/>
                  </a:cubicBezTo>
                  <a:lnTo>
                    <a:pt x="34013" y="57814"/>
                  </a:lnTo>
                  <a:cubicBezTo>
                    <a:pt x="34135" y="58300"/>
                    <a:pt x="34226" y="58756"/>
                    <a:pt x="34347" y="59243"/>
                  </a:cubicBezTo>
                  <a:lnTo>
                    <a:pt x="31460" y="60762"/>
                  </a:lnTo>
                  <a:cubicBezTo>
                    <a:pt x="31369" y="60823"/>
                    <a:pt x="31308" y="60914"/>
                    <a:pt x="31369" y="61036"/>
                  </a:cubicBezTo>
                  <a:cubicBezTo>
                    <a:pt x="31399" y="61097"/>
                    <a:pt x="31460" y="61127"/>
                    <a:pt x="31551" y="61127"/>
                  </a:cubicBezTo>
                  <a:cubicBezTo>
                    <a:pt x="31581" y="61127"/>
                    <a:pt x="31612" y="61127"/>
                    <a:pt x="31612" y="61097"/>
                  </a:cubicBezTo>
                  <a:lnTo>
                    <a:pt x="34408" y="59638"/>
                  </a:lnTo>
                  <a:lnTo>
                    <a:pt x="34621" y="60458"/>
                  </a:lnTo>
                  <a:cubicBezTo>
                    <a:pt x="34591" y="60489"/>
                    <a:pt x="34591" y="60489"/>
                    <a:pt x="34560" y="60489"/>
                  </a:cubicBezTo>
                  <a:lnTo>
                    <a:pt x="31855" y="62100"/>
                  </a:lnTo>
                  <a:cubicBezTo>
                    <a:pt x="31764" y="62161"/>
                    <a:pt x="31733" y="62282"/>
                    <a:pt x="31794" y="62373"/>
                  </a:cubicBezTo>
                  <a:cubicBezTo>
                    <a:pt x="31825" y="62434"/>
                    <a:pt x="31885" y="62464"/>
                    <a:pt x="31946" y="62464"/>
                  </a:cubicBezTo>
                  <a:cubicBezTo>
                    <a:pt x="31977" y="62464"/>
                    <a:pt x="32007" y="62434"/>
                    <a:pt x="32037" y="62434"/>
                  </a:cubicBezTo>
                  <a:lnTo>
                    <a:pt x="34712" y="60854"/>
                  </a:lnTo>
                  <a:cubicBezTo>
                    <a:pt x="34712" y="60914"/>
                    <a:pt x="34743" y="60975"/>
                    <a:pt x="34743" y="61036"/>
                  </a:cubicBezTo>
                  <a:lnTo>
                    <a:pt x="34773" y="62039"/>
                  </a:lnTo>
                  <a:cubicBezTo>
                    <a:pt x="34712" y="62039"/>
                    <a:pt x="34651" y="62039"/>
                    <a:pt x="34621" y="62069"/>
                  </a:cubicBezTo>
                  <a:lnTo>
                    <a:pt x="33040" y="62890"/>
                  </a:lnTo>
                  <a:cubicBezTo>
                    <a:pt x="32919" y="62920"/>
                    <a:pt x="32888" y="63042"/>
                    <a:pt x="32949" y="63133"/>
                  </a:cubicBezTo>
                  <a:cubicBezTo>
                    <a:pt x="32980" y="63194"/>
                    <a:pt x="33040" y="63255"/>
                    <a:pt x="33101" y="63255"/>
                  </a:cubicBezTo>
                  <a:cubicBezTo>
                    <a:pt x="33132" y="63255"/>
                    <a:pt x="33162" y="63224"/>
                    <a:pt x="33192" y="63224"/>
                  </a:cubicBezTo>
                  <a:lnTo>
                    <a:pt x="34773" y="62404"/>
                  </a:lnTo>
                  <a:lnTo>
                    <a:pt x="34773" y="63407"/>
                  </a:lnTo>
                  <a:lnTo>
                    <a:pt x="34712" y="63407"/>
                  </a:lnTo>
                  <a:lnTo>
                    <a:pt x="33861" y="63771"/>
                  </a:lnTo>
                  <a:cubicBezTo>
                    <a:pt x="33770" y="63832"/>
                    <a:pt x="33709" y="63923"/>
                    <a:pt x="33770" y="64015"/>
                  </a:cubicBezTo>
                  <a:cubicBezTo>
                    <a:pt x="33800" y="64106"/>
                    <a:pt x="33861" y="64136"/>
                    <a:pt x="33952" y="64136"/>
                  </a:cubicBezTo>
                  <a:lnTo>
                    <a:pt x="34013" y="64136"/>
                  </a:lnTo>
                  <a:lnTo>
                    <a:pt x="34803" y="63802"/>
                  </a:lnTo>
                  <a:lnTo>
                    <a:pt x="34864" y="69060"/>
                  </a:lnTo>
                  <a:cubicBezTo>
                    <a:pt x="34864" y="69060"/>
                    <a:pt x="34864" y="69091"/>
                    <a:pt x="34864" y="69121"/>
                  </a:cubicBezTo>
                  <a:lnTo>
                    <a:pt x="35837" y="71492"/>
                  </a:lnTo>
                  <a:lnTo>
                    <a:pt x="35472" y="73680"/>
                  </a:lnTo>
                  <a:lnTo>
                    <a:pt x="30183" y="76902"/>
                  </a:lnTo>
                  <a:cubicBezTo>
                    <a:pt x="30153" y="76872"/>
                    <a:pt x="30153" y="76872"/>
                    <a:pt x="30122" y="76872"/>
                  </a:cubicBezTo>
                  <a:cubicBezTo>
                    <a:pt x="30031" y="76872"/>
                    <a:pt x="29940" y="76963"/>
                    <a:pt x="29940" y="77054"/>
                  </a:cubicBezTo>
                  <a:lnTo>
                    <a:pt x="29940" y="82465"/>
                  </a:lnTo>
                  <a:cubicBezTo>
                    <a:pt x="30062" y="83316"/>
                    <a:pt x="30214" y="83833"/>
                    <a:pt x="30761" y="84501"/>
                  </a:cubicBezTo>
                  <a:cubicBezTo>
                    <a:pt x="31065" y="84896"/>
                    <a:pt x="31490" y="85170"/>
                    <a:pt x="31916" y="85352"/>
                  </a:cubicBezTo>
                  <a:lnTo>
                    <a:pt x="31612" y="85535"/>
                  </a:lnTo>
                  <a:lnTo>
                    <a:pt x="27782" y="83285"/>
                  </a:lnTo>
                  <a:lnTo>
                    <a:pt x="27782" y="78635"/>
                  </a:lnTo>
                  <a:cubicBezTo>
                    <a:pt x="27812" y="78544"/>
                    <a:pt x="27721" y="78453"/>
                    <a:pt x="27630" y="78453"/>
                  </a:cubicBezTo>
                  <a:cubicBezTo>
                    <a:pt x="27508" y="78453"/>
                    <a:pt x="27417" y="78544"/>
                    <a:pt x="27417" y="78635"/>
                  </a:cubicBezTo>
                  <a:lnTo>
                    <a:pt x="27417" y="83042"/>
                  </a:lnTo>
                  <a:lnTo>
                    <a:pt x="26961" y="82769"/>
                  </a:lnTo>
                  <a:cubicBezTo>
                    <a:pt x="26961" y="82738"/>
                    <a:pt x="26961" y="82708"/>
                    <a:pt x="26961" y="82678"/>
                  </a:cubicBezTo>
                  <a:cubicBezTo>
                    <a:pt x="26992" y="79152"/>
                    <a:pt x="27022" y="77115"/>
                    <a:pt x="26992" y="76598"/>
                  </a:cubicBezTo>
                  <a:lnTo>
                    <a:pt x="27113" y="70094"/>
                  </a:lnTo>
                  <a:cubicBezTo>
                    <a:pt x="27144" y="70063"/>
                    <a:pt x="27174" y="70033"/>
                    <a:pt x="27174" y="70003"/>
                  </a:cubicBezTo>
                  <a:cubicBezTo>
                    <a:pt x="27508" y="68422"/>
                    <a:pt x="27903" y="66689"/>
                    <a:pt x="28299" y="65018"/>
                  </a:cubicBezTo>
                  <a:cubicBezTo>
                    <a:pt x="28755" y="63133"/>
                    <a:pt x="29210" y="61188"/>
                    <a:pt x="29545" y="59425"/>
                  </a:cubicBezTo>
                  <a:cubicBezTo>
                    <a:pt x="29636" y="59030"/>
                    <a:pt x="29727" y="58574"/>
                    <a:pt x="29606" y="58118"/>
                  </a:cubicBezTo>
                  <a:cubicBezTo>
                    <a:pt x="29393" y="57449"/>
                    <a:pt x="28755" y="57054"/>
                    <a:pt x="28055" y="56781"/>
                  </a:cubicBezTo>
                  <a:lnTo>
                    <a:pt x="33192" y="53711"/>
                  </a:lnTo>
                  <a:close/>
                  <a:moveTo>
                    <a:pt x="48451" y="73832"/>
                  </a:moveTo>
                  <a:lnTo>
                    <a:pt x="42402" y="84440"/>
                  </a:lnTo>
                  <a:lnTo>
                    <a:pt x="38937" y="86507"/>
                  </a:lnTo>
                  <a:lnTo>
                    <a:pt x="38937" y="86507"/>
                  </a:lnTo>
                  <a:lnTo>
                    <a:pt x="44955" y="75930"/>
                  </a:lnTo>
                  <a:cubicBezTo>
                    <a:pt x="44986" y="75930"/>
                    <a:pt x="44986" y="75899"/>
                    <a:pt x="44986" y="75869"/>
                  </a:cubicBezTo>
                  <a:lnTo>
                    <a:pt x="48451" y="73832"/>
                  </a:lnTo>
                  <a:close/>
                  <a:moveTo>
                    <a:pt x="44348" y="76264"/>
                  </a:moveTo>
                  <a:lnTo>
                    <a:pt x="38420" y="86629"/>
                  </a:lnTo>
                  <a:cubicBezTo>
                    <a:pt x="38390" y="86690"/>
                    <a:pt x="38390" y="86751"/>
                    <a:pt x="38420" y="86811"/>
                  </a:cubicBezTo>
                  <a:lnTo>
                    <a:pt x="37569" y="87328"/>
                  </a:lnTo>
                  <a:cubicBezTo>
                    <a:pt x="37509" y="87328"/>
                    <a:pt x="37478" y="87389"/>
                    <a:pt x="37478" y="87450"/>
                  </a:cubicBezTo>
                  <a:lnTo>
                    <a:pt x="36931" y="89881"/>
                  </a:lnTo>
                  <a:lnTo>
                    <a:pt x="33223" y="92009"/>
                  </a:lnTo>
                  <a:lnTo>
                    <a:pt x="41369" y="77997"/>
                  </a:lnTo>
                  <a:lnTo>
                    <a:pt x="44348" y="76264"/>
                  </a:lnTo>
                  <a:close/>
                  <a:moveTo>
                    <a:pt x="40700" y="78392"/>
                  </a:moveTo>
                  <a:lnTo>
                    <a:pt x="32554" y="92374"/>
                  </a:lnTo>
                  <a:lnTo>
                    <a:pt x="32463" y="92435"/>
                  </a:lnTo>
                  <a:lnTo>
                    <a:pt x="32463" y="92435"/>
                  </a:lnTo>
                  <a:lnTo>
                    <a:pt x="33405" y="89000"/>
                  </a:lnTo>
                  <a:lnTo>
                    <a:pt x="34013" y="86811"/>
                  </a:lnTo>
                  <a:lnTo>
                    <a:pt x="37812" y="80246"/>
                  </a:lnTo>
                  <a:cubicBezTo>
                    <a:pt x="37843" y="80185"/>
                    <a:pt x="37843" y="80124"/>
                    <a:pt x="37843" y="80094"/>
                  </a:cubicBezTo>
                  <a:lnTo>
                    <a:pt x="40700" y="78392"/>
                  </a:lnTo>
                  <a:close/>
                  <a:moveTo>
                    <a:pt x="44773" y="83468"/>
                  </a:moveTo>
                  <a:lnTo>
                    <a:pt x="44287" y="85778"/>
                  </a:lnTo>
                  <a:lnTo>
                    <a:pt x="44287" y="85808"/>
                  </a:lnTo>
                  <a:lnTo>
                    <a:pt x="44044" y="87146"/>
                  </a:lnTo>
                  <a:lnTo>
                    <a:pt x="43588" y="89365"/>
                  </a:lnTo>
                  <a:lnTo>
                    <a:pt x="36566" y="93316"/>
                  </a:lnTo>
                  <a:lnTo>
                    <a:pt x="36566" y="93316"/>
                  </a:lnTo>
                  <a:lnTo>
                    <a:pt x="37812" y="87602"/>
                  </a:lnTo>
                  <a:lnTo>
                    <a:pt x="44773" y="83468"/>
                  </a:lnTo>
                  <a:close/>
                  <a:moveTo>
                    <a:pt x="44348" y="87510"/>
                  </a:moveTo>
                  <a:lnTo>
                    <a:pt x="47904" y="89699"/>
                  </a:lnTo>
                  <a:lnTo>
                    <a:pt x="36353" y="96386"/>
                  </a:lnTo>
                  <a:lnTo>
                    <a:pt x="28785" y="91766"/>
                  </a:lnTo>
                  <a:lnTo>
                    <a:pt x="32919" y="89365"/>
                  </a:lnTo>
                  <a:lnTo>
                    <a:pt x="31977" y="92769"/>
                  </a:lnTo>
                  <a:cubicBezTo>
                    <a:pt x="31946" y="92860"/>
                    <a:pt x="31977" y="92921"/>
                    <a:pt x="32037" y="92982"/>
                  </a:cubicBezTo>
                  <a:cubicBezTo>
                    <a:pt x="32068" y="93012"/>
                    <a:pt x="32098" y="93012"/>
                    <a:pt x="32128" y="93012"/>
                  </a:cubicBezTo>
                  <a:lnTo>
                    <a:pt x="32159" y="93012"/>
                  </a:lnTo>
                  <a:cubicBezTo>
                    <a:pt x="32189" y="93012"/>
                    <a:pt x="32220" y="93012"/>
                    <a:pt x="32250" y="92982"/>
                  </a:cubicBezTo>
                  <a:lnTo>
                    <a:pt x="32341" y="92921"/>
                  </a:lnTo>
                  <a:cubicBezTo>
                    <a:pt x="32372" y="92951"/>
                    <a:pt x="32402" y="92982"/>
                    <a:pt x="32402" y="92982"/>
                  </a:cubicBezTo>
                  <a:cubicBezTo>
                    <a:pt x="32432" y="93012"/>
                    <a:pt x="32493" y="93012"/>
                    <a:pt x="32524" y="93012"/>
                  </a:cubicBezTo>
                  <a:cubicBezTo>
                    <a:pt x="32584" y="93012"/>
                    <a:pt x="32645" y="92982"/>
                    <a:pt x="32676" y="92921"/>
                  </a:cubicBezTo>
                  <a:lnTo>
                    <a:pt x="32828" y="92647"/>
                  </a:lnTo>
                  <a:lnTo>
                    <a:pt x="36809" y="90398"/>
                  </a:lnTo>
                  <a:lnTo>
                    <a:pt x="36809" y="90398"/>
                  </a:lnTo>
                  <a:lnTo>
                    <a:pt x="36110" y="93650"/>
                  </a:lnTo>
                  <a:cubicBezTo>
                    <a:pt x="36080" y="93742"/>
                    <a:pt x="36110" y="93802"/>
                    <a:pt x="36171" y="93863"/>
                  </a:cubicBezTo>
                  <a:cubicBezTo>
                    <a:pt x="36202" y="93863"/>
                    <a:pt x="36262" y="93894"/>
                    <a:pt x="36293" y="93894"/>
                  </a:cubicBezTo>
                  <a:cubicBezTo>
                    <a:pt x="36323" y="93894"/>
                    <a:pt x="36353" y="93863"/>
                    <a:pt x="36384" y="93863"/>
                  </a:cubicBezTo>
                  <a:lnTo>
                    <a:pt x="43831" y="89669"/>
                  </a:lnTo>
                  <a:cubicBezTo>
                    <a:pt x="43892" y="89638"/>
                    <a:pt x="43922" y="89608"/>
                    <a:pt x="43922" y="89547"/>
                  </a:cubicBezTo>
                  <a:lnTo>
                    <a:pt x="44348" y="87510"/>
                  </a:lnTo>
                  <a:close/>
                  <a:moveTo>
                    <a:pt x="15776" y="67176"/>
                  </a:moveTo>
                  <a:lnTo>
                    <a:pt x="15715" y="76386"/>
                  </a:lnTo>
                  <a:cubicBezTo>
                    <a:pt x="15684" y="76477"/>
                    <a:pt x="15715" y="76568"/>
                    <a:pt x="15806" y="76629"/>
                  </a:cubicBezTo>
                  <a:lnTo>
                    <a:pt x="31521" y="85899"/>
                  </a:lnTo>
                  <a:cubicBezTo>
                    <a:pt x="31551" y="85930"/>
                    <a:pt x="31581" y="85930"/>
                    <a:pt x="31612" y="85930"/>
                  </a:cubicBezTo>
                  <a:cubicBezTo>
                    <a:pt x="31642" y="85930"/>
                    <a:pt x="31673" y="85930"/>
                    <a:pt x="31703" y="85899"/>
                  </a:cubicBezTo>
                  <a:lnTo>
                    <a:pt x="32493" y="85444"/>
                  </a:lnTo>
                  <a:lnTo>
                    <a:pt x="34317" y="84380"/>
                  </a:lnTo>
                  <a:lnTo>
                    <a:pt x="33071" y="88848"/>
                  </a:lnTo>
                  <a:lnTo>
                    <a:pt x="28329" y="91614"/>
                  </a:lnTo>
                  <a:cubicBezTo>
                    <a:pt x="28268" y="91644"/>
                    <a:pt x="28207" y="91705"/>
                    <a:pt x="28207" y="91766"/>
                  </a:cubicBezTo>
                  <a:cubicBezTo>
                    <a:pt x="28207" y="91827"/>
                    <a:pt x="28268" y="91887"/>
                    <a:pt x="28299" y="91918"/>
                  </a:cubicBezTo>
                  <a:lnTo>
                    <a:pt x="36262" y="96781"/>
                  </a:lnTo>
                  <a:lnTo>
                    <a:pt x="36445" y="96781"/>
                  </a:lnTo>
                  <a:lnTo>
                    <a:pt x="48390" y="89851"/>
                  </a:lnTo>
                  <a:cubicBezTo>
                    <a:pt x="48451" y="89820"/>
                    <a:pt x="48481" y="89760"/>
                    <a:pt x="48481" y="89699"/>
                  </a:cubicBezTo>
                  <a:cubicBezTo>
                    <a:pt x="48481" y="89638"/>
                    <a:pt x="48451" y="89577"/>
                    <a:pt x="48390" y="89547"/>
                  </a:cubicBezTo>
                  <a:lnTo>
                    <a:pt x="44439" y="87115"/>
                  </a:lnTo>
                  <a:lnTo>
                    <a:pt x="44652" y="85960"/>
                  </a:lnTo>
                  <a:lnTo>
                    <a:pt x="47600" y="84289"/>
                  </a:lnTo>
                  <a:cubicBezTo>
                    <a:pt x="47661" y="84258"/>
                    <a:pt x="47691" y="84228"/>
                    <a:pt x="47691" y="84167"/>
                  </a:cubicBezTo>
                  <a:lnTo>
                    <a:pt x="48329" y="81766"/>
                  </a:lnTo>
                  <a:lnTo>
                    <a:pt x="56232" y="86264"/>
                  </a:lnTo>
                  <a:lnTo>
                    <a:pt x="34378" y="98574"/>
                  </a:lnTo>
                  <a:cubicBezTo>
                    <a:pt x="33716" y="98951"/>
                    <a:pt x="32972" y="99141"/>
                    <a:pt x="32227" y="99141"/>
                  </a:cubicBezTo>
                  <a:cubicBezTo>
                    <a:pt x="31467" y="99141"/>
                    <a:pt x="30706" y="98943"/>
                    <a:pt x="30031" y="98544"/>
                  </a:cubicBezTo>
                  <a:lnTo>
                    <a:pt x="2553" y="82495"/>
                  </a:lnTo>
                  <a:cubicBezTo>
                    <a:pt x="1520" y="81887"/>
                    <a:pt x="791" y="80915"/>
                    <a:pt x="517" y="79790"/>
                  </a:cubicBezTo>
                  <a:lnTo>
                    <a:pt x="395" y="78544"/>
                  </a:lnTo>
                  <a:cubicBezTo>
                    <a:pt x="456" y="77054"/>
                    <a:pt x="1246" y="75747"/>
                    <a:pt x="2523" y="74987"/>
                  </a:cubicBezTo>
                  <a:lnTo>
                    <a:pt x="15776" y="67176"/>
                  </a:lnTo>
                  <a:close/>
                  <a:moveTo>
                    <a:pt x="49819" y="75352"/>
                  </a:moveTo>
                  <a:lnTo>
                    <a:pt x="61764" y="82100"/>
                  </a:lnTo>
                  <a:lnTo>
                    <a:pt x="61734" y="86599"/>
                  </a:lnTo>
                  <a:lnTo>
                    <a:pt x="61673" y="100884"/>
                  </a:lnTo>
                  <a:lnTo>
                    <a:pt x="61673" y="102921"/>
                  </a:lnTo>
                  <a:lnTo>
                    <a:pt x="56810" y="100094"/>
                  </a:lnTo>
                  <a:lnTo>
                    <a:pt x="56810" y="86264"/>
                  </a:lnTo>
                  <a:cubicBezTo>
                    <a:pt x="56810" y="86234"/>
                    <a:pt x="56810" y="86203"/>
                    <a:pt x="56779" y="86173"/>
                  </a:cubicBezTo>
                  <a:cubicBezTo>
                    <a:pt x="56779" y="86143"/>
                    <a:pt x="56749" y="86112"/>
                    <a:pt x="56719" y="86112"/>
                  </a:cubicBezTo>
                  <a:lnTo>
                    <a:pt x="56688" y="86082"/>
                  </a:lnTo>
                  <a:lnTo>
                    <a:pt x="48421" y="81371"/>
                  </a:lnTo>
                  <a:lnTo>
                    <a:pt x="49819" y="75352"/>
                  </a:lnTo>
                  <a:close/>
                  <a:moveTo>
                    <a:pt x="64409" y="51309"/>
                  </a:moveTo>
                  <a:lnTo>
                    <a:pt x="64287" y="104897"/>
                  </a:lnTo>
                  <a:cubicBezTo>
                    <a:pt x="64287" y="106325"/>
                    <a:pt x="63801" y="107389"/>
                    <a:pt x="62950" y="107875"/>
                  </a:cubicBezTo>
                  <a:lnTo>
                    <a:pt x="62251" y="108301"/>
                  </a:lnTo>
                  <a:cubicBezTo>
                    <a:pt x="62281" y="108271"/>
                    <a:pt x="62281" y="108240"/>
                    <a:pt x="62311" y="108210"/>
                  </a:cubicBezTo>
                  <a:cubicBezTo>
                    <a:pt x="62311" y="108149"/>
                    <a:pt x="62342" y="108119"/>
                    <a:pt x="62372" y="108088"/>
                  </a:cubicBezTo>
                  <a:cubicBezTo>
                    <a:pt x="62372" y="108088"/>
                    <a:pt x="62372" y="108088"/>
                    <a:pt x="62372" y="108058"/>
                  </a:cubicBezTo>
                  <a:cubicBezTo>
                    <a:pt x="62372" y="108058"/>
                    <a:pt x="62372" y="108058"/>
                    <a:pt x="62372" y="108027"/>
                  </a:cubicBezTo>
                  <a:cubicBezTo>
                    <a:pt x="62433" y="107906"/>
                    <a:pt x="62494" y="107754"/>
                    <a:pt x="62555" y="107602"/>
                  </a:cubicBezTo>
                  <a:cubicBezTo>
                    <a:pt x="62555" y="107541"/>
                    <a:pt x="62585" y="107480"/>
                    <a:pt x="62615" y="107420"/>
                  </a:cubicBezTo>
                  <a:lnTo>
                    <a:pt x="62615" y="107389"/>
                  </a:lnTo>
                  <a:cubicBezTo>
                    <a:pt x="62646" y="107268"/>
                    <a:pt x="62676" y="107176"/>
                    <a:pt x="62676" y="107085"/>
                  </a:cubicBezTo>
                  <a:cubicBezTo>
                    <a:pt x="62707" y="107024"/>
                    <a:pt x="62707" y="106994"/>
                    <a:pt x="62707" y="106964"/>
                  </a:cubicBezTo>
                  <a:cubicBezTo>
                    <a:pt x="62737" y="106781"/>
                    <a:pt x="62767" y="106660"/>
                    <a:pt x="62767" y="106508"/>
                  </a:cubicBezTo>
                  <a:cubicBezTo>
                    <a:pt x="62767" y="106447"/>
                    <a:pt x="62767" y="106386"/>
                    <a:pt x="62767" y="106295"/>
                  </a:cubicBezTo>
                  <a:cubicBezTo>
                    <a:pt x="62767" y="106204"/>
                    <a:pt x="62798" y="106113"/>
                    <a:pt x="62798" y="105991"/>
                  </a:cubicBezTo>
                  <a:lnTo>
                    <a:pt x="62828" y="86386"/>
                  </a:lnTo>
                  <a:lnTo>
                    <a:pt x="62919" y="51917"/>
                  </a:lnTo>
                  <a:lnTo>
                    <a:pt x="62980" y="51948"/>
                  </a:lnTo>
                  <a:cubicBezTo>
                    <a:pt x="63100" y="52016"/>
                    <a:pt x="63229" y="52055"/>
                    <a:pt x="63351" y="52055"/>
                  </a:cubicBezTo>
                  <a:cubicBezTo>
                    <a:pt x="63447" y="52055"/>
                    <a:pt x="63538" y="52031"/>
                    <a:pt x="63618" y="51978"/>
                  </a:cubicBezTo>
                  <a:cubicBezTo>
                    <a:pt x="63649" y="51978"/>
                    <a:pt x="63710" y="51917"/>
                    <a:pt x="63710" y="51887"/>
                  </a:cubicBezTo>
                  <a:cubicBezTo>
                    <a:pt x="63740" y="51887"/>
                    <a:pt x="63740" y="51887"/>
                    <a:pt x="63740" y="51856"/>
                  </a:cubicBezTo>
                  <a:cubicBezTo>
                    <a:pt x="63770" y="51826"/>
                    <a:pt x="63801" y="51796"/>
                    <a:pt x="63801" y="51765"/>
                  </a:cubicBezTo>
                  <a:cubicBezTo>
                    <a:pt x="63801" y="51765"/>
                    <a:pt x="63831" y="51735"/>
                    <a:pt x="63831" y="51735"/>
                  </a:cubicBezTo>
                  <a:cubicBezTo>
                    <a:pt x="63831" y="51704"/>
                    <a:pt x="63862" y="51674"/>
                    <a:pt x="63862" y="51644"/>
                  </a:cubicBezTo>
                  <a:cubicBezTo>
                    <a:pt x="63862" y="51613"/>
                    <a:pt x="63862" y="51583"/>
                    <a:pt x="63862" y="51583"/>
                  </a:cubicBezTo>
                  <a:cubicBezTo>
                    <a:pt x="63892" y="51552"/>
                    <a:pt x="63892" y="51552"/>
                    <a:pt x="63892" y="51552"/>
                  </a:cubicBezTo>
                  <a:lnTo>
                    <a:pt x="64348" y="51309"/>
                  </a:lnTo>
                  <a:close/>
                  <a:moveTo>
                    <a:pt x="56840" y="100520"/>
                  </a:moveTo>
                  <a:lnTo>
                    <a:pt x="61704" y="103347"/>
                  </a:lnTo>
                  <a:lnTo>
                    <a:pt x="61704" y="104927"/>
                  </a:lnTo>
                  <a:cubicBezTo>
                    <a:pt x="61673" y="105079"/>
                    <a:pt x="61673" y="105231"/>
                    <a:pt x="61673" y="105383"/>
                  </a:cubicBezTo>
                  <a:cubicBezTo>
                    <a:pt x="61673" y="105657"/>
                    <a:pt x="61673" y="105930"/>
                    <a:pt x="61673" y="106173"/>
                  </a:cubicBezTo>
                  <a:cubicBezTo>
                    <a:pt x="61673" y="106204"/>
                    <a:pt x="61673" y="106234"/>
                    <a:pt x="61673" y="106265"/>
                  </a:cubicBezTo>
                  <a:cubicBezTo>
                    <a:pt x="61673" y="106386"/>
                    <a:pt x="61643" y="106508"/>
                    <a:pt x="61643" y="106629"/>
                  </a:cubicBezTo>
                  <a:cubicBezTo>
                    <a:pt x="61643" y="106660"/>
                    <a:pt x="61643" y="106660"/>
                    <a:pt x="61643" y="106690"/>
                  </a:cubicBezTo>
                  <a:cubicBezTo>
                    <a:pt x="61643" y="106720"/>
                    <a:pt x="61643" y="106751"/>
                    <a:pt x="61643" y="106751"/>
                  </a:cubicBezTo>
                  <a:cubicBezTo>
                    <a:pt x="61612" y="106781"/>
                    <a:pt x="61612" y="106812"/>
                    <a:pt x="61612" y="106812"/>
                  </a:cubicBezTo>
                  <a:cubicBezTo>
                    <a:pt x="61612" y="106842"/>
                    <a:pt x="61612" y="106842"/>
                    <a:pt x="61612" y="106842"/>
                  </a:cubicBezTo>
                  <a:cubicBezTo>
                    <a:pt x="61300" y="107876"/>
                    <a:pt x="60587" y="108454"/>
                    <a:pt x="59625" y="108454"/>
                  </a:cubicBezTo>
                  <a:cubicBezTo>
                    <a:pt x="59372" y="108454"/>
                    <a:pt x="59101" y="108414"/>
                    <a:pt x="58816" y="108331"/>
                  </a:cubicBezTo>
                  <a:lnTo>
                    <a:pt x="58786" y="108331"/>
                  </a:lnTo>
                  <a:cubicBezTo>
                    <a:pt x="58725" y="108301"/>
                    <a:pt x="58634" y="108271"/>
                    <a:pt x="58573" y="108240"/>
                  </a:cubicBezTo>
                  <a:cubicBezTo>
                    <a:pt x="58573" y="108240"/>
                    <a:pt x="58542" y="108240"/>
                    <a:pt x="58542" y="108210"/>
                  </a:cubicBezTo>
                  <a:cubicBezTo>
                    <a:pt x="58512" y="108210"/>
                    <a:pt x="58512" y="108210"/>
                    <a:pt x="58482" y="108179"/>
                  </a:cubicBezTo>
                  <a:lnTo>
                    <a:pt x="58421" y="108179"/>
                  </a:lnTo>
                  <a:cubicBezTo>
                    <a:pt x="58390" y="108149"/>
                    <a:pt x="58330" y="108119"/>
                    <a:pt x="58269" y="108088"/>
                  </a:cubicBezTo>
                  <a:cubicBezTo>
                    <a:pt x="58117" y="107997"/>
                    <a:pt x="57965" y="107906"/>
                    <a:pt x="57752" y="107815"/>
                  </a:cubicBezTo>
                  <a:cubicBezTo>
                    <a:pt x="57600" y="107723"/>
                    <a:pt x="57509" y="107663"/>
                    <a:pt x="57448" y="107602"/>
                  </a:cubicBezTo>
                  <a:lnTo>
                    <a:pt x="57387" y="107602"/>
                  </a:lnTo>
                  <a:lnTo>
                    <a:pt x="56840" y="107268"/>
                  </a:lnTo>
                  <a:lnTo>
                    <a:pt x="56840" y="100520"/>
                  </a:lnTo>
                  <a:close/>
                  <a:moveTo>
                    <a:pt x="28663" y="1461"/>
                  </a:moveTo>
                  <a:cubicBezTo>
                    <a:pt x="28815" y="1461"/>
                    <a:pt x="28967" y="1491"/>
                    <a:pt x="29119" y="1521"/>
                  </a:cubicBezTo>
                  <a:cubicBezTo>
                    <a:pt x="29150" y="1521"/>
                    <a:pt x="29180" y="1521"/>
                    <a:pt x="29241" y="1552"/>
                  </a:cubicBezTo>
                  <a:cubicBezTo>
                    <a:pt x="29332" y="1552"/>
                    <a:pt x="29393" y="1582"/>
                    <a:pt x="29454" y="1582"/>
                  </a:cubicBezTo>
                  <a:cubicBezTo>
                    <a:pt x="29484" y="1613"/>
                    <a:pt x="29484" y="1613"/>
                    <a:pt x="29514" y="1613"/>
                  </a:cubicBezTo>
                  <a:cubicBezTo>
                    <a:pt x="29727" y="1673"/>
                    <a:pt x="29910" y="1765"/>
                    <a:pt x="30153" y="1856"/>
                  </a:cubicBezTo>
                  <a:cubicBezTo>
                    <a:pt x="30214" y="1886"/>
                    <a:pt x="30305" y="1947"/>
                    <a:pt x="30366" y="1977"/>
                  </a:cubicBezTo>
                  <a:lnTo>
                    <a:pt x="57813" y="17813"/>
                  </a:lnTo>
                  <a:cubicBezTo>
                    <a:pt x="58056" y="17935"/>
                    <a:pt x="58269" y="18117"/>
                    <a:pt x="58512" y="18269"/>
                  </a:cubicBezTo>
                  <a:lnTo>
                    <a:pt x="58725" y="18421"/>
                  </a:lnTo>
                  <a:cubicBezTo>
                    <a:pt x="58816" y="18512"/>
                    <a:pt x="58877" y="18573"/>
                    <a:pt x="58968" y="18634"/>
                  </a:cubicBezTo>
                  <a:cubicBezTo>
                    <a:pt x="58998" y="18664"/>
                    <a:pt x="59029" y="18695"/>
                    <a:pt x="59059" y="18725"/>
                  </a:cubicBezTo>
                  <a:cubicBezTo>
                    <a:pt x="59424" y="19060"/>
                    <a:pt x="59758" y="19394"/>
                    <a:pt x="60093" y="19819"/>
                  </a:cubicBezTo>
                  <a:lnTo>
                    <a:pt x="60275" y="20032"/>
                  </a:lnTo>
                  <a:cubicBezTo>
                    <a:pt x="60427" y="20215"/>
                    <a:pt x="60548" y="20367"/>
                    <a:pt x="60670" y="20549"/>
                  </a:cubicBezTo>
                  <a:cubicBezTo>
                    <a:pt x="60913" y="20914"/>
                    <a:pt x="61156" y="21309"/>
                    <a:pt x="61369" y="21704"/>
                  </a:cubicBezTo>
                  <a:cubicBezTo>
                    <a:pt x="61400" y="21734"/>
                    <a:pt x="61400" y="21765"/>
                    <a:pt x="61430" y="21795"/>
                  </a:cubicBezTo>
                  <a:cubicBezTo>
                    <a:pt x="61430" y="21795"/>
                    <a:pt x="61460" y="21886"/>
                    <a:pt x="61460" y="21886"/>
                  </a:cubicBezTo>
                  <a:cubicBezTo>
                    <a:pt x="61491" y="21947"/>
                    <a:pt x="61521" y="21978"/>
                    <a:pt x="61552" y="22038"/>
                  </a:cubicBezTo>
                  <a:cubicBezTo>
                    <a:pt x="61612" y="22160"/>
                    <a:pt x="61673" y="22282"/>
                    <a:pt x="61734" y="22434"/>
                  </a:cubicBezTo>
                  <a:cubicBezTo>
                    <a:pt x="61886" y="22737"/>
                    <a:pt x="62007" y="23041"/>
                    <a:pt x="62099" y="23376"/>
                  </a:cubicBezTo>
                  <a:cubicBezTo>
                    <a:pt x="62129" y="23467"/>
                    <a:pt x="62159" y="23528"/>
                    <a:pt x="62190" y="23619"/>
                  </a:cubicBezTo>
                  <a:lnTo>
                    <a:pt x="62372" y="23589"/>
                  </a:lnTo>
                  <a:lnTo>
                    <a:pt x="62190" y="23680"/>
                  </a:lnTo>
                  <a:cubicBezTo>
                    <a:pt x="62220" y="23741"/>
                    <a:pt x="62251" y="23832"/>
                    <a:pt x="62251" y="23892"/>
                  </a:cubicBezTo>
                  <a:cubicBezTo>
                    <a:pt x="62281" y="23984"/>
                    <a:pt x="62311" y="24044"/>
                    <a:pt x="62342" y="24136"/>
                  </a:cubicBezTo>
                  <a:cubicBezTo>
                    <a:pt x="62342" y="24227"/>
                    <a:pt x="62372" y="24318"/>
                    <a:pt x="62403" y="24409"/>
                  </a:cubicBezTo>
                  <a:cubicBezTo>
                    <a:pt x="62403" y="24440"/>
                    <a:pt x="62403" y="24470"/>
                    <a:pt x="62433" y="24531"/>
                  </a:cubicBezTo>
                  <a:lnTo>
                    <a:pt x="62433" y="24561"/>
                  </a:lnTo>
                  <a:cubicBezTo>
                    <a:pt x="62433" y="24592"/>
                    <a:pt x="62433" y="24622"/>
                    <a:pt x="62433" y="24622"/>
                  </a:cubicBezTo>
                  <a:cubicBezTo>
                    <a:pt x="62463" y="24652"/>
                    <a:pt x="62463" y="24652"/>
                    <a:pt x="62463" y="24713"/>
                  </a:cubicBezTo>
                  <a:cubicBezTo>
                    <a:pt x="62463" y="24774"/>
                    <a:pt x="62494" y="24835"/>
                    <a:pt x="62494" y="24896"/>
                  </a:cubicBezTo>
                  <a:cubicBezTo>
                    <a:pt x="62494" y="24926"/>
                    <a:pt x="62494" y="24956"/>
                    <a:pt x="62524" y="25017"/>
                  </a:cubicBezTo>
                  <a:lnTo>
                    <a:pt x="62524" y="25078"/>
                  </a:lnTo>
                  <a:cubicBezTo>
                    <a:pt x="62524" y="25078"/>
                    <a:pt x="62524" y="25108"/>
                    <a:pt x="62524" y="25139"/>
                  </a:cubicBezTo>
                  <a:cubicBezTo>
                    <a:pt x="62524" y="25139"/>
                    <a:pt x="62524" y="25139"/>
                    <a:pt x="62524" y="25169"/>
                  </a:cubicBezTo>
                  <a:cubicBezTo>
                    <a:pt x="62555" y="25260"/>
                    <a:pt x="62555" y="25351"/>
                    <a:pt x="62555" y="25473"/>
                  </a:cubicBezTo>
                  <a:cubicBezTo>
                    <a:pt x="62585" y="25534"/>
                    <a:pt x="62585" y="25564"/>
                    <a:pt x="62585" y="25655"/>
                  </a:cubicBezTo>
                  <a:cubicBezTo>
                    <a:pt x="62585" y="25716"/>
                    <a:pt x="62585" y="25777"/>
                    <a:pt x="62585" y="25838"/>
                  </a:cubicBezTo>
                  <a:cubicBezTo>
                    <a:pt x="62585" y="25838"/>
                    <a:pt x="62585" y="25868"/>
                    <a:pt x="62585" y="25899"/>
                  </a:cubicBezTo>
                  <a:cubicBezTo>
                    <a:pt x="62585" y="25959"/>
                    <a:pt x="62585" y="26051"/>
                    <a:pt x="62585" y="26111"/>
                  </a:cubicBezTo>
                  <a:lnTo>
                    <a:pt x="62555" y="34440"/>
                  </a:lnTo>
                  <a:lnTo>
                    <a:pt x="62585" y="34440"/>
                  </a:lnTo>
                  <a:cubicBezTo>
                    <a:pt x="62585" y="34470"/>
                    <a:pt x="62585" y="34501"/>
                    <a:pt x="62585" y="34501"/>
                  </a:cubicBezTo>
                  <a:cubicBezTo>
                    <a:pt x="62585" y="34531"/>
                    <a:pt x="62585" y="34531"/>
                    <a:pt x="62615" y="34531"/>
                  </a:cubicBezTo>
                  <a:cubicBezTo>
                    <a:pt x="62615" y="34561"/>
                    <a:pt x="62646" y="34592"/>
                    <a:pt x="62676" y="34592"/>
                  </a:cubicBezTo>
                  <a:lnTo>
                    <a:pt x="63011" y="34805"/>
                  </a:lnTo>
                  <a:cubicBezTo>
                    <a:pt x="63314" y="34956"/>
                    <a:pt x="63558" y="35382"/>
                    <a:pt x="63558" y="35716"/>
                  </a:cubicBezTo>
                  <a:lnTo>
                    <a:pt x="63497" y="51005"/>
                  </a:lnTo>
                  <a:lnTo>
                    <a:pt x="63497" y="51400"/>
                  </a:lnTo>
                  <a:cubicBezTo>
                    <a:pt x="63497" y="51522"/>
                    <a:pt x="63466" y="51613"/>
                    <a:pt x="63406" y="51644"/>
                  </a:cubicBezTo>
                  <a:cubicBezTo>
                    <a:pt x="63380" y="51656"/>
                    <a:pt x="63350" y="51664"/>
                    <a:pt x="63314" y="51664"/>
                  </a:cubicBezTo>
                  <a:cubicBezTo>
                    <a:pt x="63264" y="51664"/>
                    <a:pt x="63203" y="51649"/>
                    <a:pt x="63132" y="51613"/>
                  </a:cubicBezTo>
                  <a:lnTo>
                    <a:pt x="62798" y="51400"/>
                  </a:lnTo>
                  <a:cubicBezTo>
                    <a:pt x="62767" y="51385"/>
                    <a:pt x="62737" y="51378"/>
                    <a:pt x="62707" y="51378"/>
                  </a:cubicBezTo>
                  <a:cubicBezTo>
                    <a:pt x="62676" y="51378"/>
                    <a:pt x="62646" y="51385"/>
                    <a:pt x="62615" y="51400"/>
                  </a:cubicBezTo>
                  <a:cubicBezTo>
                    <a:pt x="62555" y="51431"/>
                    <a:pt x="62524" y="51492"/>
                    <a:pt x="62524" y="51583"/>
                  </a:cubicBezTo>
                  <a:lnTo>
                    <a:pt x="62433" y="86386"/>
                  </a:lnTo>
                  <a:lnTo>
                    <a:pt x="62403" y="101067"/>
                  </a:lnTo>
                  <a:lnTo>
                    <a:pt x="62403" y="105991"/>
                  </a:lnTo>
                  <a:cubicBezTo>
                    <a:pt x="62403" y="106082"/>
                    <a:pt x="62403" y="106173"/>
                    <a:pt x="62372" y="106265"/>
                  </a:cubicBezTo>
                  <a:cubicBezTo>
                    <a:pt x="62372" y="106325"/>
                    <a:pt x="62372" y="106386"/>
                    <a:pt x="62372" y="106447"/>
                  </a:cubicBezTo>
                  <a:cubicBezTo>
                    <a:pt x="62372" y="106599"/>
                    <a:pt x="62342" y="106720"/>
                    <a:pt x="62311" y="106872"/>
                  </a:cubicBezTo>
                  <a:cubicBezTo>
                    <a:pt x="62311" y="106903"/>
                    <a:pt x="62311" y="106933"/>
                    <a:pt x="62311" y="106994"/>
                  </a:cubicBezTo>
                  <a:cubicBezTo>
                    <a:pt x="62281" y="107085"/>
                    <a:pt x="62251" y="107176"/>
                    <a:pt x="62251" y="107237"/>
                  </a:cubicBezTo>
                  <a:lnTo>
                    <a:pt x="62220" y="107298"/>
                  </a:lnTo>
                  <a:cubicBezTo>
                    <a:pt x="62220" y="107359"/>
                    <a:pt x="62190" y="107389"/>
                    <a:pt x="62190" y="107450"/>
                  </a:cubicBezTo>
                  <a:cubicBezTo>
                    <a:pt x="62129" y="107602"/>
                    <a:pt x="62068" y="107723"/>
                    <a:pt x="62038" y="107845"/>
                  </a:cubicBezTo>
                  <a:cubicBezTo>
                    <a:pt x="62038" y="107845"/>
                    <a:pt x="62038" y="107845"/>
                    <a:pt x="62007" y="107875"/>
                  </a:cubicBezTo>
                  <a:cubicBezTo>
                    <a:pt x="62007" y="107875"/>
                    <a:pt x="62007" y="107906"/>
                    <a:pt x="61977" y="107906"/>
                  </a:cubicBezTo>
                  <a:cubicBezTo>
                    <a:pt x="61977" y="107936"/>
                    <a:pt x="61977" y="107967"/>
                    <a:pt x="61947" y="107997"/>
                  </a:cubicBezTo>
                  <a:lnTo>
                    <a:pt x="61916" y="108027"/>
                  </a:lnTo>
                  <a:cubicBezTo>
                    <a:pt x="61886" y="108149"/>
                    <a:pt x="61795" y="108240"/>
                    <a:pt x="61704" y="108392"/>
                  </a:cubicBezTo>
                  <a:cubicBezTo>
                    <a:pt x="61704" y="108392"/>
                    <a:pt x="61673" y="108423"/>
                    <a:pt x="61643" y="108453"/>
                  </a:cubicBezTo>
                  <a:cubicBezTo>
                    <a:pt x="61582" y="108514"/>
                    <a:pt x="61552" y="108544"/>
                    <a:pt x="61491" y="108605"/>
                  </a:cubicBezTo>
                  <a:lnTo>
                    <a:pt x="61460" y="108666"/>
                  </a:lnTo>
                  <a:cubicBezTo>
                    <a:pt x="61430" y="108696"/>
                    <a:pt x="61369" y="108727"/>
                    <a:pt x="61339" y="108757"/>
                  </a:cubicBezTo>
                  <a:cubicBezTo>
                    <a:pt x="61308" y="108757"/>
                    <a:pt x="61308" y="108787"/>
                    <a:pt x="61278" y="108787"/>
                  </a:cubicBezTo>
                  <a:cubicBezTo>
                    <a:pt x="61217" y="108848"/>
                    <a:pt x="61156" y="108879"/>
                    <a:pt x="61096" y="108909"/>
                  </a:cubicBezTo>
                  <a:cubicBezTo>
                    <a:pt x="60734" y="109154"/>
                    <a:pt x="60307" y="109273"/>
                    <a:pt x="59839" y="109273"/>
                  </a:cubicBezTo>
                  <a:cubicBezTo>
                    <a:pt x="59206" y="109273"/>
                    <a:pt x="58499" y="109055"/>
                    <a:pt x="57782" y="108635"/>
                  </a:cubicBezTo>
                  <a:lnTo>
                    <a:pt x="56810" y="108088"/>
                  </a:lnTo>
                  <a:lnTo>
                    <a:pt x="56810" y="107693"/>
                  </a:lnTo>
                  <a:lnTo>
                    <a:pt x="57235" y="107936"/>
                  </a:lnTo>
                  <a:cubicBezTo>
                    <a:pt x="57327" y="107997"/>
                    <a:pt x="57418" y="108058"/>
                    <a:pt x="57570" y="108149"/>
                  </a:cubicBezTo>
                  <a:cubicBezTo>
                    <a:pt x="57752" y="108240"/>
                    <a:pt x="57934" y="108362"/>
                    <a:pt x="58086" y="108423"/>
                  </a:cubicBezTo>
                  <a:cubicBezTo>
                    <a:pt x="58117" y="108453"/>
                    <a:pt x="58178" y="108483"/>
                    <a:pt x="58208" y="108483"/>
                  </a:cubicBezTo>
                  <a:cubicBezTo>
                    <a:pt x="58238" y="108514"/>
                    <a:pt x="58238" y="108514"/>
                    <a:pt x="58269" y="108514"/>
                  </a:cubicBezTo>
                  <a:cubicBezTo>
                    <a:pt x="58269" y="108514"/>
                    <a:pt x="58299" y="108544"/>
                    <a:pt x="58299" y="108544"/>
                  </a:cubicBezTo>
                  <a:cubicBezTo>
                    <a:pt x="58360" y="108575"/>
                    <a:pt x="58390" y="108575"/>
                    <a:pt x="58390" y="108575"/>
                  </a:cubicBezTo>
                  <a:cubicBezTo>
                    <a:pt x="58482" y="108635"/>
                    <a:pt x="58542" y="108666"/>
                    <a:pt x="58634" y="108696"/>
                  </a:cubicBezTo>
                  <a:lnTo>
                    <a:pt x="58664" y="108696"/>
                  </a:lnTo>
                  <a:cubicBezTo>
                    <a:pt x="58998" y="108787"/>
                    <a:pt x="59302" y="108848"/>
                    <a:pt x="59606" y="108848"/>
                  </a:cubicBezTo>
                  <a:cubicBezTo>
                    <a:pt x="60731" y="108848"/>
                    <a:pt x="61612" y="108179"/>
                    <a:pt x="61977" y="106964"/>
                  </a:cubicBezTo>
                  <a:cubicBezTo>
                    <a:pt x="61977" y="106933"/>
                    <a:pt x="61977" y="106903"/>
                    <a:pt x="61977" y="106903"/>
                  </a:cubicBezTo>
                  <a:cubicBezTo>
                    <a:pt x="61977" y="106872"/>
                    <a:pt x="61977" y="106872"/>
                    <a:pt x="61977" y="106812"/>
                  </a:cubicBezTo>
                  <a:cubicBezTo>
                    <a:pt x="62007" y="106812"/>
                    <a:pt x="62007" y="106751"/>
                    <a:pt x="62007" y="106720"/>
                  </a:cubicBezTo>
                  <a:cubicBezTo>
                    <a:pt x="62007" y="106690"/>
                    <a:pt x="62007" y="106660"/>
                    <a:pt x="62007" y="106660"/>
                  </a:cubicBezTo>
                  <a:cubicBezTo>
                    <a:pt x="62038" y="106538"/>
                    <a:pt x="62038" y="106416"/>
                    <a:pt x="62038" y="106295"/>
                  </a:cubicBezTo>
                  <a:cubicBezTo>
                    <a:pt x="62038" y="106265"/>
                    <a:pt x="62038" y="106234"/>
                    <a:pt x="62038" y="106204"/>
                  </a:cubicBezTo>
                  <a:cubicBezTo>
                    <a:pt x="62068" y="105930"/>
                    <a:pt x="62068" y="105657"/>
                    <a:pt x="62068" y="105383"/>
                  </a:cubicBezTo>
                  <a:lnTo>
                    <a:pt x="62068" y="104927"/>
                  </a:lnTo>
                  <a:lnTo>
                    <a:pt x="62068" y="103407"/>
                  </a:lnTo>
                  <a:cubicBezTo>
                    <a:pt x="62068" y="103377"/>
                    <a:pt x="62068" y="103377"/>
                    <a:pt x="62068" y="103377"/>
                  </a:cubicBezTo>
                  <a:cubicBezTo>
                    <a:pt x="62068" y="103377"/>
                    <a:pt x="62068" y="103377"/>
                    <a:pt x="62099" y="103347"/>
                  </a:cubicBezTo>
                  <a:cubicBezTo>
                    <a:pt x="62099" y="103316"/>
                    <a:pt x="62099" y="103316"/>
                    <a:pt x="62099" y="103286"/>
                  </a:cubicBezTo>
                  <a:lnTo>
                    <a:pt x="62159" y="82252"/>
                  </a:lnTo>
                  <a:cubicBezTo>
                    <a:pt x="62190" y="82252"/>
                    <a:pt x="62251" y="82222"/>
                    <a:pt x="62281" y="82161"/>
                  </a:cubicBezTo>
                  <a:cubicBezTo>
                    <a:pt x="62311" y="82070"/>
                    <a:pt x="62281" y="81978"/>
                    <a:pt x="62190" y="81918"/>
                  </a:cubicBezTo>
                  <a:lnTo>
                    <a:pt x="62159" y="81887"/>
                  </a:lnTo>
                  <a:lnTo>
                    <a:pt x="62220" y="54531"/>
                  </a:lnTo>
                  <a:cubicBezTo>
                    <a:pt x="62220" y="54531"/>
                    <a:pt x="62220" y="54501"/>
                    <a:pt x="62251" y="54501"/>
                  </a:cubicBezTo>
                  <a:cubicBezTo>
                    <a:pt x="62281" y="54440"/>
                    <a:pt x="62281" y="54349"/>
                    <a:pt x="62220" y="54288"/>
                  </a:cubicBezTo>
                  <a:lnTo>
                    <a:pt x="62281" y="35108"/>
                  </a:lnTo>
                  <a:lnTo>
                    <a:pt x="62281" y="28482"/>
                  </a:lnTo>
                  <a:lnTo>
                    <a:pt x="62281" y="27844"/>
                  </a:lnTo>
                  <a:lnTo>
                    <a:pt x="62281" y="25321"/>
                  </a:lnTo>
                  <a:lnTo>
                    <a:pt x="62281" y="25230"/>
                  </a:lnTo>
                  <a:cubicBezTo>
                    <a:pt x="62281" y="25200"/>
                    <a:pt x="62281" y="25200"/>
                    <a:pt x="62281" y="25169"/>
                  </a:cubicBezTo>
                  <a:cubicBezTo>
                    <a:pt x="62281" y="25139"/>
                    <a:pt x="62281" y="25139"/>
                    <a:pt x="62281" y="25108"/>
                  </a:cubicBezTo>
                  <a:cubicBezTo>
                    <a:pt x="62281" y="25017"/>
                    <a:pt x="62281" y="24896"/>
                    <a:pt x="62281" y="24804"/>
                  </a:cubicBezTo>
                  <a:cubicBezTo>
                    <a:pt x="62281" y="24774"/>
                    <a:pt x="62281" y="24744"/>
                    <a:pt x="62251" y="24744"/>
                  </a:cubicBezTo>
                  <a:cubicBezTo>
                    <a:pt x="61916" y="22525"/>
                    <a:pt x="60579" y="20215"/>
                    <a:pt x="58846" y="18816"/>
                  </a:cubicBezTo>
                  <a:cubicBezTo>
                    <a:pt x="58786" y="18756"/>
                    <a:pt x="58725" y="18725"/>
                    <a:pt x="58694" y="18695"/>
                  </a:cubicBezTo>
                  <a:lnTo>
                    <a:pt x="58664" y="18695"/>
                  </a:lnTo>
                  <a:cubicBezTo>
                    <a:pt x="58664" y="18695"/>
                    <a:pt x="58634" y="18664"/>
                    <a:pt x="58634" y="18664"/>
                  </a:cubicBezTo>
                  <a:lnTo>
                    <a:pt x="58512" y="18573"/>
                  </a:lnTo>
                  <a:lnTo>
                    <a:pt x="58451" y="18573"/>
                  </a:lnTo>
                  <a:lnTo>
                    <a:pt x="32919" y="3862"/>
                  </a:lnTo>
                  <a:lnTo>
                    <a:pt x="31308" y="2920"/>
                  </a:lnTo>
                  <a:cubicBezTo>
                    <a:pt x="31156" y="2859"/>
                    <a:pt x="31004" y="2768"/>
                    <a:pt x="30852" y="2676"/>
                  </a:cubicBezTo>
                  <a:cubicBezTo>
                    <a:pt x="30791" y="2646"/>
                    <a:pt x="30700" y="2585"/>
                    <a:pt x="30639" y="2555"/>
                  </a:cubicBezTo>
                  <a:lnTo>
                    <a:pt x="30578" y="2524"/>
                  </a:lnTo>
                  <a:cubicBezTo>
                    <a:pt x="30487" y="2464"/>
                    <a:pt x="30366" y="2403"/>
                    <a:pt x="30244" y="2342"/>
                  </a:cubicBezTo>
                  <a:lnTo>
                    <a:pt x="30153" y="2281"/>
                  </a:lnTo>
                  <a:cubicBezTo>
                    <a:pt x="30062" y="2251"/>
                    <a:pt x="29970" y="2190"/>
                    <a:pt x="29910" y="2160"/>
                  </a:cubicBezTo>
                  <a:lnTo>
                    <a:pt x="29849" y="2129"/>
                  </a:lnTo>
                  <a:cubicBezTo>
                    <a:pt x="29788" y="2099"/>
                    <a:pt x="29758" y="2099"/>
                    <a:pt x="29727" y="2068"/>
                  </a:cubicBezTo>
                  <a:cubicBezTo>
                    <a:pt x="29575" y="2038"/>
                    <a:pt x="29454" y="1977"/>
                    <a:pt x="29332" y="1947"/>
                  </a:cubicBezTo>
                  <a:cubicBezTo>
                    <a:pt x="29138" y="1912"/>
                    <a:pt x="28950" y="1894"/>
                    <a:pt x="28768" y="1894"/>
                  </a:cubicBezTo>
                  <a:cubicBezTo>
                    <a:pt x="27698" y="1894"/>
                    <a:pt x="26860" y="2497"/>
                    <a:pt x="26444" y="3588"/>
                  </a:cubicBezTo>
                  <a:cubicBezTo>
                    <a:pt x="26414" y="3710"/>
                    <a:pt x="26384" y="3862"/>
                    <a:pt x="26353" y="3983"/>
                  </a:cubicBezTo>
                  <a:cubicBezTo>
                    <a:pt x="26353" y="4135"/>
                    <a:pt x="26323" y="4257"/>
                    <a:pt x="26323" y="4409"/>
                  </a:cubicBezTo>
                  <a:cubicBezTo>
                    <a:pt x="26323" y="4500"/>
                    <a:pt x="26323" y="4561"/>
                    <a:pt x="26323" y="4622"/>
                  </a:cubicBezTo>
                  <a:cubicBezTo>
                    <a:pt x="26323" y="4834"/>
                    <a:pt x="26323" y="5078"/>
                    <a:pt x="26323" y="5290"/>
                  </a:cubicBezTo>
                  <a:cubicBezTo>
                    <a:pt x="26323" y="5442"/>
                    <a:pt x="26323" y="5625"/>
                    <a:pt x="26323" y="5807"/>
                  </a:cubicBezTo>
                  <a:lnTo>
                    <a:pt x="26232" y="26111"/>
                  </a:lnTo>
                  <a:lnTo>
                    <a:pt x="26232" y="26324"/>
                  </a:lnTo>
                  <a:cubicBezTo>
                    <a:pt x="26110" y="26324"/>
                    <a:pt x="25989" y="26355"/>
                    <a:pt x="25897" y="26355"/>
                  </a:cubicBezTo>
                  <a:lnTo>
                    <a:pt x="25958" y="4743"/>
                  </a:lnTo>
                  <a:cubicBezTo>
                    <a:pt x="25958" y="3284"/>
                    <a:pt x="26444" y="2190"/>
                    <a:pt x="27356" y="1734"/>
                  </a:cubicBezTo>
                  <a:cubicBezTo>
                    <a:pt x="27387" y="1704"/>
                    <a:pt x="27417" y="1673"/>
                    <a:pt x="27448" y="1673"/>
                  </a:cubicBezTo>
                  <a:cubicBezTo>
                    <a:pt x="27539" y="1643"/>
                    <a:pt x="27600" y="1613"/>
                    <a:pt x="27691" y="1582"/>
                  </a:cubicBezTo>
                  <a:cubicBezTo>
                    <a:pt x="27751" y="1552"/>
                    <a:pt x="27782" y="1552"/>
                    <a:pt x="27812" y="1552"/>
                  </a:cubicBezTo>
                  <a:cubicBezTo>
                    <a:pt x="27812" y="1552"/>
                    <a:pt x="27843" y="1521"/>
                    <a:pt x="27843" y="1521"/>
                  </a:cubicBezTo>
                  <a:lnTo>
                    <a:pt x="27873" y="1521"/>
                  </a:lnTo>
                  <a:lnTo>
                    <a:pt x="27934" y="1491"/>
                  </a:lnTo>
                  <a:lnTo>
                    <a:pt x="28055" y="1491"/>
                  </a:lnTo>
                  <a:cubicBezTo>
                    <a:pt x="28086" y="1461"/>
                    <a:pt x="28116" y="1461"/>
                    <a:pt x="28177" y="1461"/>
                  </a:cubicBezTo>
                  <a:close/>
                  <a:moveTo>
                    <a:pt x="639" y="81097"/>
                  </a:moveTo>
                  <a:lnTo>
                    <a:pt x="639" y="81097"/>
                  </a:lnTo>
                  <a:cubicBezTo>
                    <a:pt x="1034" y="81766"/>
                    <a:pt x="1581" y="82343"/>
                    <a:pt x="2250" y="82769"/>
                  </a:cubicBezTo>
                  <a:lnTo>
                    <a:pt x="5198" y="114684"/>
                  </a:lnTo>
                  <a:lnTo>
                    <a:pt x="5198" y="114684"/>
                  </a:lnTo>
                  <a:lnTo>
                    <a:pt x="3860" y="113894"/>
                  </a:lnTo>
                  <a:lnTo>
                    <a:pt x="639" y="81097"/>
                  </a:lnTo>
                  <a:close/>
                  <a:moveTo>
                    <a:pt x="2675" y="82981"/>
                  </a:moveTo>
                  <a:lnTo>
                    <a:pt x="4955" y="84349"/>
                  </a:lnTo>
                  <a:lnTo>
                    <a:pt x="7508" y="116021"/>
                  </a:lnTo>
                  <a:lnTo>
                    <a:pt x="5593" y="114897"/>
                  </a:lnTo>
                  <a:lnTo>
                    <a:pt x="2675" y="82981"/>
                  </a:lnTo>
                  <a:close/>
                  <a:moveTo>
                    <a:pt x="56445" y="86599"/>
                  </a:moveTo>
                  <a:lnTo>
                    <a:pt x="56445" y="115657"/>
                  </a:lnTo>
                  <a:lnTo>
                    <a:pt x="53254" y="117450"/>
                  </a:lnTo>
                  <a:lnTo>
                    <a:pt x="53254" y="88392"/>
                  </a:lnTo>
                  <a:lnTo>
                    <a:pt x="56445" y="86599"/>
                  </a:lnTo>
                  <a:close/>
                  <a:moveTo>
                    <a:pt x="52889" y="88605"/>
                  </a:moveTo>
                  <a:lnTo>
                    <a:pt x="52889" y="117663"/>
                  </a:lnTo>
                  <a:lnTo>
                    <a:pt x="51551" y="118423"/>
                  </a:lnTo>
                  <a:lnTo>
                    <a:pt x="51551" y="89365"/>
                  </a:lnTo>
                  <a:lnTo>
                    <a:pt x="52889" y="88605"/>
                  </a:lnTo>
                  <a:close/>
                  <a:moveTo>
                    <a:pt x="51156" y="89577"/>
                  </a:moveTo>
                  <a:lnTo>
                    <a:pt x="51156" y="118636"/>
                  </a:lnTo>
                  <a:lnTo>
                    <a:pt x="43648" y="122860"/>
                  </a:lnTo>
                  <a:lnTo>
                    <a:pt x="43648" y="93802"/>
                  </a:lnTo>
                  <a:lnTo>
                    <a:pt x="51156" y="89577"/>
                  </a:lnTo>
                  <a:close/>
                  <a:moveTo>
                    <a:pt x="43253" y="94015"/>
                  </a:moveTo>
                  <a:lnTo>
                    <a:pt x="43253" y="123043"/>
                  </a:lnTo>
                  <a:lnTo>
                    <a:pt x="39758" y="125019"/>
                  </a:lnTo>
                  <a:lnTo>
                    <a:pt x="39758" y="95991"/>
                  </a:lnTo>
                  <a:lnTo>
                    <a:pt x="43253" y="94015"/>
                  </a:lnTo>
                  <a:close/>
                  <a:moveTo>
                    <a:pt x="39363" y="96204"/>
                  </a:moveTo>
                  <a:lnTo>
                    <a:pt x="39363" y="125231"/>
                  </a:lnTo>
                  <a:lnTo>
                    <a:pt x="37843" y="126082"/>
                  </a:lnTo>
                  <a:lnTo>
                    <a:pt x="37843" y="97055"/>
                  </a:lnTo>
                  <a:lnTo>
                    <a:pt x="39363" y="96204"/>
                  </a:lnTo>
                  <a:close/>
                  <a:moveTo>
                    <a:pt x="5350" y="84562"/>
                  </a:moveTo>
                  <a:lnTo>
                    <a:pt x="29849" y="98878"/>
                  </a:lnTo>
                  <a:cubicBezTo>
                    <a:pt x="30578" y="99304"/>
                    <a:pt x="31399" y="99517"/>
                    <a:pt x="32220" y="99517"/>
                  </a:cubicBezTo>
                  <a:cubicBezTo>
                    <a:pt x="33040" y="99517"/>
                    <a:pt x="33831" y="99304"/>
                    <a:pt x="34560" y="98909"/>
                  </a:cubicBezTo>
                  <a:lnTo>
                    <a:pt x="37478" y="97267"/>
                  </a:lnTo>
                  <a:lnTo>
                    <a:pt x="37478" y="126265"/>
                  </a:lnTo>
                  <a:cubicBezTo>
                    <a:pt x="37478" y="126265"/>
                    <a:pt x="37478" y="126295"/>
                    <a:pt x="37478" y="126295"/>
                  </a:cubicBezTo>
                  <a:lnTo>
                    <a:pt x="35776" y="127237"/>
                  </a:lnTo>
                  <a:lnTo>
                    <a:pt x="35776" y="98574"/>
                  </a:lnTo>
                  <a:cubicBezTo>
                    <a:pt x="35776" y="98483"/>
                    <a:pt x="35685" y="98392"/>
                    <a:pt x="35594" y="98392"/>
                  </a:cubicBezTo>
                  <a:cubicBezTo>
                    <a:pt x="35472" y="98392"/>
                    <a:pt x="35381" y="98483"/>
                    <a:pt x="35381" y="98574"/>
                  </a:cubicBezTo>
                  <a:lnTo>
                    <a:pt x="35381" y="127450"/>
                  </a:lnTo>
                  <a:lnTo>
                    <a:pt x="34499" y="127967"/>
                  </a:lnTo>
                  <a:cubicBezTo>
                    <a:pt x="33531" y="128518"/>
                    <a:pt x="32439" y="128792"/>
                    <a:pt x="31344" y="128792"/>
                  </a:cubicBezTo>
                  <a:cubicBezTo>
                    <a:pt x="30205" y="128792"/>
                    <a:pt x="29063" y="128495"/>
                    <a:pt x="28055" y="127906"/>
                  </a:cubicBezTo>
                  <a:lnTo>
                    <a:pt x="7903" y="116234"/>
                  </a:lnTo>
                  <a:lnTo>
                    <a:pt x="5350" y="84562"/>
                  </a:lnTo>
                  <a:close/>
                  <a:moveTo>
                    <a:pt x="30365" y="0"/>
                  </a:moveTo>
                  <a:cubicBezTo>
                    <a:pt x="29869" y="0"/>
                    <a:pt x="29408" y="112"/>
                    <a:pt x="28998" y="336"/>
                  </a:cubicBezTo>
                  <a:lnTo>
                    <a:pt x="27113" y="1400"/>
                  </a:lnTo>
                  <a:cubicBezTo>
                    <a:pt x="27113" y="1430"/>
                    <a:pt x="27113" y="1430"/>
                    <a:pt x="27083" y="1430"/>
                  </a:cubicBezTo>
                  <a:cubicBezTo>
                    <a:pt x="27083" y="1430"/>
                    <a:pt x="27052" y="1461"/>
                    <a:pt x="27052" y="1461"/>
                  </a:cubicBezTo>
                  <a:cubicBezTo>
                    <a:pt x="26110" y="2038"/>
                    <a:pt x="25593" y="3193"/>
                    <a:pt x="25563" y="4743"/>
                  </a:cubicBezTo>
                  <a:lnTo>
                    <a:pt x="25502" y="26355"/>
                  </a:lnTo>
                  <a:cubicBezTo>
                    <a:pt x="25404" y="26360"/>
                    <a:pt x="25305" y="26363"/>
                    <a:pt x="25206" y="26363"/>
                  </a:cubicBezTo>
                  <a:cubicBezTo>
                    <a:pt x="24787" y="26363"/>
                    <a:pt x="24364" y="26318"/>
                    <a:pt x="23922" y="26294"/>
                  </a:cubicBezTo>
                  <a:cubicBezTo>
                    <a:pt x="23618" y="26263"/>
                    <a:pt x="23283" y="26203"/>
                    <a:pt x="22949" y="26203"/>
                  </a:cubicBezTo>
                  <a:cubicBezTo>
                    <a:pt x="22777" y="26192"/>
                    <a:pt x="22610" y="26187"/>
                    <a:pt x="22447" y="26187"/>
                  </a:cubicBezTo>
                  <a:cubicBezTo>
                    <a:pt x="21199" y="26187"/>
                    <a:pt x="20220" y="26496"/>
                    <a:pt x="19575" y="27114"/>
                  </a:cubicBezTo>
                  <a:cubicBezTo>
                    <a:pt x="18937" y="27692"/>
                    <a:pt x="18602" y="28604"/>
                    <a:pt x="18694" y="29424"/>
                  </a:cubicBezTo>
                  <a:cubicBezTo>
                    <a:pt x="18724" y="29698"/>
                    <a:pt x="18785" y="29941"/>
                    <a:pt x="18906" y="30215"/>
                  </a:cubicBezTo>
                  <a:cubicBezTo>
                    <a:pt x="18906" y="30215"/>
                    <a:pt x="18906" y="30245"/>
                    <a:pt x="18906" y="30276"/>
                  </a:cubicBezTo>
                  <a:cubicBezTo>
                    <a:pt x="19089" y="30640"/>
                    <a:pt x="19332" y="31005"/>
                    <a:pt x="19666" y="31279"/>
                  </a:cubicBezTo>
                  <a:lnTo>
                    <a:pt x="19909" y="38604"/>
                  </a:lnTo>
                  <a:cubicBezTo>
                    <a:pt x="19940" y="39485"/>
                    <a:pt x="20274" y="40306"/>
                    <a:pt x="20791" y="40914"/>
                  </a:cubicBezTo>
                  <a:cubicBezTo>
                    <a:pt x="21156" y="41309"/>
                    <a:pt x="21551" y="41613"/>
                    <a:pt x="21976" y="41765"/>
                  </a:cubicBezTo>
                  <a:cubicBezTo>
                    <a:pt x="21946" y="41795"/>
                    <a:pt x="21916" y="41795"/>
                    <a:pt x="21855" y="41795"/>
                  </a:cubicBezTo>
                  <a:cubicBezTo>
                    <a:pt x="20578" y="42008"/>
                    <a:pt x="18998" y="42251"/>
                    <a:pt x="18298" y="43254"/>
                  </a:cubicBezTo>
                  <a:cubicBezTo>
                    <a:pt x="17812" y="43923"/>
                    <a:pt x="17660" y="44744"/>
                    <a:pt x="17539" y="45656"/>
                  </a:cubicBezTo>
                  <a:cubicBezTo>
                    <a:pt x="16961" y="49698"/>
                    <a:pt x="16566" y="54288"/>
                    <a:pt x="16323" y="57632"/>
                  </a:cubicBezTo>
                  <a:lnTo>
                    <a:pt x="14043" y="50063"/>
                  </a:lnTo>
                  <a:cubicBezTo>
                    <a:pt x="14013" y="50002"/>
                    <a:pt x="13952" y="49972"/>
                    <a:pt x="13891" y="49941"/>
                  </a:cubicBezTo>
                  <a:lnTo>
                    <a:pt x="4620" y="47571"/>
                  </a:lnTo>
                  <a:lnTo>
                    <a:pt x="4468" y="47571"/>
                  </a:lnTo>
                  <a:lnTo>
                    <a:pt x="3253" y="48209"/>
                  </a:lnTo>
                  <a:cubicBezTo>
                    <a:pt x="3253" y="48239"/>
                    <a:pt x="3222" y="48239"/>
                    <a:pt x="3222" y="48239"/>
                  </a:cubicBezTo>
                  <a:cubicBezTo>
                    <a:pt x="3222" y="48239"/>
                    <a:pt x="3222" y="48239"/>
                    <a:pt x="3192" y="48270"/>
                  </a:cubicBezTo>
                  <a:cubicBezTo>
                    <a:pt x="3192" y="48270"/>
                    <a:pt x="3161" y="48300"/>
                    <a:pt x="3161" y="48331"/>
                  </a:cubicBezTo>
                  <a:cubicBezTo>
                    <a:pt x="3161" y="48331"/>
                    <a:pt x="3161" y="48361"/>
                    <a:pt x="3161" y="48361"/>
                  </a:cubicBezTo>
                  <a:cubicBezTo>
                    <a:pt x="3161" y="48391"/>
                    <a:pt x="3161" y="48391"/>
                    <a:pt x="3161" y="48422"/>
                  </a:cubicBezTo>
                  <a:lnTo>
                    <a:pt x="3161" y="48452"/>
                  </a:lnTo>
                  <a:lnTo>
                    <a:pt x="3496" y="49729"/>
                  </a:lnTo>
                  <a:cubicBezTo>
                    <a:pt x="3465" y="49790"/>
                    <a:pt x="3465" y="49850"/>
                    <a:pt x="3496" y="49911"/>
                  </a:cubicBezTo>
                  <a:cubicBezTo>
                    <a:pt x="3526" y="49941"/>
                    <a:pt x="3557" y="49972"/>
                    <a:pt x="3557" y="49972"/>
                  </a:cubicBezTo>
                  <a:lnTo>
                    <a:pt x="5076" y="55565"/>
                  </a:lnTo>
                  <a:cubicBezTo>
                    <a:pt x="5076" y="55595"/>
                    <a:pt x="5046" y="55595"/>
                    <a:pt x="5046" y="55595"/>
                  </a:cubicBezTo>
                  <a:cubicBezTo>
                    <a:pt x="4560" y="55838"/>
                    <a:pt x="4286" y="56416"/>
                    <a:pt x="4408" y="57115"/>
                  </a:cubicBezTo>
                  <a:cubicBezTo>
                    <a:pt x="4560" y="58239"/>
                    <a:pt x="5076" y="59577"/>
                    <a:pt x="5715" y="60641"/>
                  </a:cubicBezTo>
                  <a:cubicBezTo>
                    <a:pt x="6140" y="61340"/>
                    <a:pt x="6596" y="61735"/>
                    <a:pt x="7113" y="61826"/>
                  </a:cubicBezTo>
                  <a:lnTo>
                    <a:pt x="8329" y="65778"/>
                  </a:lnTo>
                  <a:cubicBezTo>
                    <a:pt x="8359" y="65838"/>
                    <a:pt x="8420" y="65899"/>
                    <a:pt x="8481" y="65899"/>
                  </a:cubicBezTo>
                  <a:lnTo>
                    <a:pt x="8724" y="65930"/>
                  </a:lnTo>
                  <a:cubicBezTo>
                    <a:pt x="8754" y="65960"/>
                    <a:pt x="8815" y="65990"/>
                    <a:pt x="8845" y="65990"/>
                  </a:cubicBezTo>
                  <a:lnTo>
                    <a:pt x="8937" y="65990"/>
                  </a:lnTo>
                  <a:lnTo>
                    <a:pt x="8967" y="65960"/>
                  </a:lnTo>
                  <a:lnTo>
                    <a:pt x="15380" y="66963"/>
                  </a:lnTo>
                  <a:lnTo>
                    <a:pt x="2341" y="74653"/>
                  </a:lnTo>
                  <a:cubicBezTo>
                    <a:pt x="942" y="75474"/>
                    <a:pt x="61" y="76933"/>
                    <a:pt x="0" y="78544"/>
                  </a:cubicBezTo>
                  <a:cubicBezTo>
                    <a:pt x="0" y="78969"/>
                    <a:pt x="31" y="79425"/>
                    <a:pt x="122" y="79851"/>
                  </a:cubicBezTo>
                  <a:lnTo>
                    <a:pt x="3465" y="114046"/>
                  </a:lnTo>
                  <a:cubicBezTo>
                    <a:pt x="3465" y="114107"/>
                    <a:pt x="3526" y="114137"/>
                    <a:pt x="3557" y="114167"/>
                  </a:cubicBezTo>
                  <a:lnTo>
                    <a:pt x="27873" y="128241"/>
                  </a:lnTo>
                  <a:cubicBezTo>
                    <a:pt x="28937" y="128879"/>
                    <a:pt x="30122" y="129183"/>
                    <a:pt x="31308" y="129183"/>
                  </a:cubicBezTo>
                  <a:cubicBezTo>
                    <a:pt x="32493" y="129183"/>
                    <a:pt x="33648" y="128879"/>
                    <a:pt x="34682" y="128301"/>
                  </a:cubicBezTo>
                  <a:lnTo>
                    <a:pt x="51369" y="118939"/>
                  </a:lnTo>
                  <a:cubicBezTo>
                    <a:pt x="51430" y="118939"/>
                    <a:pt x="51460" y="118909"/>
                    <a:pt x="51491" y="118879"/>
                  </a:cubicBezTo>
                  <a:lnTo>
                    <a:pt x="56719" y="115961"/>
                  </a:lnTo>
                  <a:cubicBezTo>
                    <a:pt x="56779" y="115930"/>
                    <a:pt x="56810" y="115870"/>
                    <a:pt x="56810" y="115778"/>
                  </a:cubicBezTo>
                  <a:lnTo>
                    <a:pt x="56810" y="108514"/>
                  </a:lnTo>
                  <a:lnTo>
                    <a:pt x="57570" y="108970"/>
                  </a:lnTo>
                  <a:cubicBezTo>
                    <a:pt x="58360" y="109426"/>
                    <a:pt x="59150" y="109669"/>
                    <a:pt x="59880" y="109669"/>
                  </a:cubicBezTo>
                  <a:cubicBezTo>
                    <a:pt x="60366" y="109669"/>
                    <a:pt x="60822" y="109547"/>
                    <a:pt x="61217" y="109304"/>
                  </a:cubicBezTo>
                  <a:lnTo>
                    <a:pt x="61248" y="109304"/>
                  </a:lnTo>
                  <a:lnTo>
                    <a:pt x="63132" y="108210"/>
                  </a:lnTo>
                  <a:cubicBezTo>
                    <a:pt x="64105" y="107632"/>
                    <a:pt x="64652" y="106477"/>
                    <a:pt x="64652" y="104927"/>
                  </a:cubicBezTo>
                  <a:lnTo>
                    <a:pt x="64773" y="51097"/>
                  </a:lnTo>
                  <a:lnTo>
                    <a:pt x="65229" y="50823"/>
                  </a:lnTo>
                  <a:cubicBezTo>
                    <a:pt x="65412" y="50732"/>
                    <a:pt x="65503" y="50519"/>
                    <a:pt x="65503" y="50276"/>
                  </a:cubicBezTo>
                  <a:lnTo>
                    <a:pt x="65533" y="34865"/>
                  </a:lnTo>
                  <a:cubicBezTo>
                    <a:pt x="65564" y="34379"/>
                    <a:pt x="65229" y="33832"/>
                    <a:pt x="64834" y="33589"/>
                  </a:cubicBezTo>
                  <a:lnTo>
                    <a:pt x="64713" y="33528"/>
                  </a:lnTo>
                  <a:lnTo>
                    <a:pt x="64773" y="33528"/>
                  </a:lnTo>
                  <a:cubicBezTo>
                    <a:pt x="64834" y="33497"/>
                    <a:pt x="64865" y="33437"/>
                    <a:pt x="64865" y="33346"/>
                  </a:cubicBezTo>
                  <a:lnTo>
                    <a:pt x="64895" y="25048"/>
                  </a:lnTo>
                  <a:cubicBezTo>
                    <a:pt x="64895" y="21886"/>
                    <a:pt x="62646" y="17996"/>
                    <a:pt x="59910" y="16415"/>
                  </a:cubicBezTo>
                  <a:lnTo>
                    <a:pt x="32676" y="701"/>
                  </a:lnTo>
                  <a:cubicBezTo>
                    <a:pt x="31867" y="234"/>
                    <a:pt x="31080" y="0"/>
                    <a:pt x="30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71;p26">
              <a:extLst>
                <a:ext uri="{FF2B5EF4-FFF2-40B4-BE49-F238E27FC236}">
                  <a16:creationId xmlns:a16="http://schemas.microsoft.com/office/drawing/2014/main" id="{4B276965-8A14-9040-B7C5-7CA34C6E492F}"/>
                </a:ext>
              </a:extLst>
            </p:cNvPr>
            <p:cNvSpPr/>
            <p:nvPr/>
          </p:nvSpPr>
          <p:spPr>
            <a:xfrm>
              <a:off x="7439050" y="2793425"/>
              <a:ext cx="11425" cy="120850"/>
            </a:xfrm>
            <a:custGeom>
              <a:avLst/>
              <a:gdLst/>
              <a:ahLst/>
              <a:cxnLst/>
              <a:rect l="l" t="t" r="r" b="b"/>
              <a:pathLst>
                <a:path w="457" h="4834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lnTo>
                    <a:pt x="62" y="4651"/>
                  </a:lnTo>
                  <a:cubicBezTo>
                    <a:pt x="62" y="4773"/>
                    <a:pt x="153" y="4834"/>
                    <a:pt x="274" y="4834"/>
                  </a:cubicBezTo>
                  <a:cubicBezTo>
                    <a:pt x="366" y="4834"/>
                    <a:pt x="457" y="4773"/>
                    <a:pt x="457" y="4651"/>
                  </a:cubicBezTo>
                  <a:lnTo>
                    <a:pt x="396" y="183"/>
                  </a:lnTo>
                  <a:cubicBezTo>
                    <a:pt x="396" y="92"/>
                    <a:pt x="274" y="1"/>
                    <a:pt x="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72;p26">
              <a:extLst>
                <a:ext uri="{FF2B5EF4-FFF2-40B4-BE49-F238E27FC236}">
                  <a16:creationId xmlns:a16="http://schemas.microsoft.com/office/drawing/2014/main" id="{EB7E1986-585C-0E4D-8A38-3945F068A116}"/>
                </a:ext>
              </a:extLst>
            </p:cNvPr>
            <p:cNvSpPr/>
            <p:nvPr/>
          </p:nvSpPr>
          <p:spPr>
            <a:xfrm>
              <a:off x="7716425" y="2871700"/>
              <a:ext cx="9900" cy="101850"/>
            </a:xfrm>
            <a:custGeom>
              <a:avLst/>
              <a:gdLst/>
              <a:ahLst/>
              <a:cxnLst/>
              <a:rect l="l" t="t" r="r" b="b"/>
              <a:pathLst>
                <a:path w="396" h="4074" extrusionOk="0">
                  <a:moveTo>
                    <a:pt x="213" y="1"/>
                  </a:moveTo>
                  <a:cubicBezTo>
                    <a:pt x="91" y="1"/>
                    <a:pt x="0" y="92"/>
                    <a:pt x="0" y="183"/>
                  </a:cubicBezTo>
                  <a:lnTo>
                    <a:pt x="0" y="3891"/>
                  </a:lnTo>
                  <a:cubicBezTo>
                    <a:pt x="0" y="3982"/>
                    <a:pt x="91" y="4074"/>
                    <a:pt x="213" y="4074"/>
                  </a:cubicBezTo>
                  <a:cubicBezTo>
                    <a:pt x="304" y="4074"/>
                    <a:pt x="395" y="4013"/>
                    <a:pt x="395" y="3891"/>
                  </a:cubicBezTo>
                  <a:lnTo>
                    <a:pt x="395" y="183"/>
                  </a:ln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73;p26">
              <a:extLst>
                <a:ext uri="{FF2B5EF4-FFF2-40B4-BE49-F238E27FC236}">
                  <a16:creationId xmlns:a16="http://schemas.microsoft.com/office/drawing/2014/main" id="{4839D2E2-2307-AE45-88D5-4B418807119E}"/>
                </a:ext>
              </a:extLst>
            </p:cNvPr>
            <p:cNvSpPr/>
            <p:nvPr/>
          </p:nvSpPr>
          <p:spPr>
            <a:xfrm>
              <a:off x="7308350" y="3481900"/>
              <a:ext cx="326025" cy="446075"/>
            </a:xfrm>
            <a:custGeom>
              <a:avLst/>
              <a:gdLst/>
              <a:ahLst/>
              <a:cxnLst/>
              <a:rect l="l" t="t" r="r" b="b"/>
              <a:pathLst>
                <a:path w="13041" h="17843" extrusionOk="0">
                  <a:moveTo>
                    <a:pt x="4043" y="0"/>
                  </a:moveTo>
                  <a:lnTo>
                    <a:pt x="4013" y="4590"/>
                  </a:lnTo>
                  <a:lnTo>
                    <a:pt x="31" y="2280"/>
                  </a:lnTo>
                  <a:lnTo>
                    <a:pt x="1" y="8055"/>
                  </a:lnTo>
                  <a:lnTo>
                    <a:pt x="4013" y="10365"/>
                  </a:lnTo>
                  <a:lnTo>
                    <a:pt x="3983" y="14925"/>
                  </a:lnTo>
                  <a:lnTo>
                    <a:pt x="8998" y="17843"/>
                  </a:lnTo>
                  <a:lnTo>
                    <a:pt x="9028" y="13253"/>
                  </a:lnTo>
                  <a:lnTo>
                    <a:pt x="13010" y="15532"/>
                  </a:lnTo>
                  <a:lnTo>
                    <a:pt x="13041" y="9788"/>
                  </a:lnTo>
                  <a:lnTo>
                    <a:pt x="12828" y="9666"/>
                  </a:lnTo>
                  <a:lnTo>
                    <a:pt x="9028" y="7478"/>
                  </a:lnTo>
                  <a:lnTo>
                    <a:pt x="9059" y="2888"/>
                  </a:lnTo>
                  <a:lnTo>
                    <a:pt x="40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74;p26">
              <a:extLst>
                <a:ext uri="{FF2B5EF4-FFF2-40B4-BE49-F238E27FC236}">
                  <a16:creationId xmlns:a16="http://schemas.microsoft.com/office/drawing/2014/main" id="{5BD493A7-E0D4-B841-8E9B-7E68ABBE0D62}"/>
                </a:ext>
              </a:extLst>
            </p:cNvPr>
            <p:cNvSpPr/>
            <p:nvPr/>
          </p:nvSpPr>
          <p:spPr>
            <a:xfrm>
              <a:off x="7234650" y="2822300"/>
              <a:ext cx="114775" cy="91225"/>
            </a:xfrm>
            <a:custGeom>
              <a:avLst/>
              <a:gdLst/>
              <a:ahLst/>
              <a:cxnLst/>
              <a:rect l="l" t="t" r="r" b="b"/>
              <a:pathLst>
                <a:path w="4591" h="3649" extrusionOk="0">
                  <a:moveTo>
                    <a:pt x="1429" y="396"/>
                  </a:moveTo>
                  <a:lnTo>
                    <a:pt x="1459" y="426"/>
                  </a:lnTo>
                  <a:lnTo>
                    <a:pt x="1520" y="426"/>
                  </a:lnTo>
                  <a:cubicBezTo>
                    <a:pt x="1551" y="457"/>
                    <a:pt x="1551" y="457"/>
                    <a:pt x="1611" y="487"/>
                  </a:cubicBezTo>
                  <a:lnTo>
                    <a:pt x="2402" y="913"/>
                  </a:lnTo>
                  <a:cubicBezTo>
                    <a:pt x="2219" y="1065"/>
                    <a:pt x="2067" y="1308"/>
                    <a:pt x="1976" y="1460"/>
                  </a:cubicBezTo>
                  <a:cubicBezTo>
                    <a:pt x="1946" y="1490"/>
                    <a:pt x="1915" y="1521"/>
                    <a:pt x="1885" y="1582"/>
                  </a:cubicBezTo>
                  <a:cubicBezTo>
                    <a:pt x="1855" y="1612"/>
                    <a:pt x="1824" y="1673"/>
                    <a:pt x="1824" y="1703"/>
                  </a:cubicBezTo>
                  <a:cubicBezTo>
                    <a:pt x="1763" y="1794"/>
                    <a:pt x="1733" y="1855"/>
                    <a:pt x="1703" y="1946"/>
                  </a:cubicBezTo>
                  <a:cubicBezTo>
                    <a:pt x="1703" y="1977"/>
                    <a:pt x="1672" y="2007"/>
                    <a:pt x="1672" y="2037"/>
                  </a:cubicBezTo>
                  <a:lnTo>
                    <a:pt x="1642" y="2159"/>
                  </a:lnTo>
                  <a:cubicBezTo>
                    <a:pt x="1611" y="2220"/>
                    <a:pt x="1611" y="2281"/>
                    <a:pt x="1611" y="2341"/>
                  </a:cubicBezTo>
                  <a:lnTo>
                    <a:pt x="791" y="1885"/>
                  </a:lnTo>
                  <a:lnTo>
                    <a:pt x="760" y="1885"/>
                  </a:lnTo>
                  <a:cubicBezTo>
                    <a:pt x="760" y="1885"/>
                    <a:pt x="730" y="1855"/>
                    <a:pt x="730" y="1855"/>
                  </a:cubicBezTo>
                  <a:cubicBezTo>
                    <a:pt x="730" y="1855"/>
                    <a:pt x="700" y="1855"/>
                    <a:pt x="700" y="1825"/>
                  </a:cubicBezTo>
                  <a:cubicBezTo>
                    <a:pt x="669" y="1794"/>
                    <a:pt x="639" y="1764"/>
                    <a:pt x="608" y="1733"/>
                  </a:cubicBezTo>
                  <a:cubicBezTo>
                    <a:pt x="608" y="1733"/>
                    <a:pt x="578" y="1703"/>
                    <a:pt x="578" y="1703"/>
                  </a:cubicBezTo>
                  <a:cubicBezTo>
                    <a:pt x="578" y="1673"/>
                    <a:pt x="548" y="1673"/>
                    <a:pt x="548" y="1642"/>
                  </a:cubicBezTo>
                  <a:lnTo>
                    <a:pt x="517" y="1642"/>
                  </a:lnTo>
                  <a:cubicBezTo>
                    <a:pt x="517" y="1642"/>
                    <a:pt x="517" y="1612"/>
                    <a:pt x="517" y="1612"/>
                  </a:cubicBezTo>
                  <a:cubicBezTo>
                    <a:pt x="517" y="1612"/>
                    <a:pt x="517" y="1612"/>
                    <a:pt x="517" y="1582"/>
                  </a:cubicBezTo>
                  <a:cubicBezTo>
                    <a:pt x="487" y="1582"/>
                    <a:pt x="487" y="1551"/>
                    <a:pt x="487" y="1551"/>
                  </a:cubicBezTo>
                  <a:cubicBezTo>
                    <a:pt x="487" y="1551"/>
                    <a:pt x="456" y="1490"/>
                    <a:pt x="456" y="1490"/>
                  </a:cubicBezTo>
                  <a:cubicBezTo>
                    <a:pt x="456" y="1430"/>
                    <a:pt x="426" y="1399"/>
                    <a:pt x="426" y="1338"/>
                  </a:cubicBezTo>
                  <a:lnTo>
                    <a:pt x="426" y="1308"/>
                  </a:lnTo>
                  <a:cubicBezTo>
                    <a:pt x="426" y="1278"/>
                    <a:pt x="426" y="1217"/>
                    <a:pt x="426" y="1156"/>
                  </a:cubicBezTo>
                  <a:cubicBezTo>
                    <a:pt x="426" y="1156"/>
                    <a:pt x="426" y="1126"/>
                    <a:pt x="426" y="1126"/>
                  </a:cubicBezTo>
                  <a:cubicBezTo>
                    <a:pt x="456" y="1065"/>
                    <a:pt x="456" y="1004"/>
                    <a:pt x="487" y="943"/>
                  </a:cubicBezTo>
                  <a:lnTo>
                    <a:pt x="335" y="852"/>
                  </a:lnTo>
                  <a:lnTo>
                    <a:pt x="335" y="852"/>
                  </a:lnTo>
                  <a:lnTo>
                    <a:pt x="487" y="882"/>
                  </a:lnTo>
                  <a:cubicBezTo>
                    <a:pt x="487" y="882"/>
                    <a:pt x="517" y="852"/>
                    <a:pt x="517" y="852"/>
                  </a:cubicBezTo>
                  <a:cubicBezTo>
                    <a:pt x="548" y="822"/>
                    <a:pt x="548" y="791"/>
                    <a:pt x="578" y="730"/>
                  </a:cubicBezTo>
                  <a:lnTo>
                    <a:pt x="608" y="730"/>
                  </a:lnTo>
                  <a:cubicBezTo>
                    <a:pt x="608" y="700"/>
                    <a:pt x="608" y="700"/>
                    <a:pt x="639" y="670"/>
                  </a:cubicBezTo>
                  <a:lnTo>
                    <a:pt x="669" y="639"/>
                  </a:lnTo>
                  <a:lnTo>
                    <a:pt x="700" y="609"/>
                  </a:lnTo>
                  <a:cubicBezTo>
                    <a:pt x="730" y="578"/>
                    <a:pt x="760" y="548"/>
                    <a:pt x="821" y="518"/>
                  </a:cubicBezTo>
                  <a:lnTo>
                    <a:pt x="852" y="487"/>
                  </a:lnTo>
                  <a:lnTo>
                    <a:pt x="882" y="487"/>
                  </a:lnTo>
                  <a:cubicBezTo>
                    <a:pt x="912" y="457"/>
                    <a:pt x="943" y="426"/>
                    <a:pt x="1003" y="426"/>
                  </a:cubicBezTo>
                  <a:cubicBezTo>
                    <a:pt x="1034" y="426"/>
                    <a:pt x="1064" y="396"/>
                    <a:pt x="1064" y="396"/>
                  </a:cubicBezTo>
                  <a:close/>
                  <a:moveTo>
                    <a:pt x="1034" y="1"/>
                  </a:moveTo>
                  <a:lnTo>
                    <a:pt x="1034" y="31"/>
                  </a:lnTo>
                  <a:lnTo>
                    <a:pt x="973" y="31"/>
                  </a:lnTo>
                  <a:cubicBezTo>
                    <a:pt x="943" y="31"/>
                    <a:pt x="912" y="31"/>
                    <a:pt x="882" y="62"/>
                  </a:cubicBezTo>
                  <a:cubicBezTo>
                    <a:pt x="791" y="92"/>
                    <a:pt x="730" y="92"/>
                    <a:pt x="669" y="123"/>
                  </a:cubicBezTo>
                  <a:cubicBezTo>
                    <a:pt x="669" y="153"/>
                    <a:pt x="639" y="153"/>
                    <a:pt x="608" y="153"/>
                  </a:cubicBezTo>
                  <a:lnTo>
                    <a:pt x="578" y="183"/>
                  </a:lnTo>
                  <a:cubicBezTo>
                    <a:pt x="517" y="244"/>
                    <a:pt x="456" y="275"/>
                    <a:pt x="396" y="335"/>
                  </a:cubicBezTo>
                  <a:lnTo>
                    <a:pt x="365" y="366"/>
                  </a:lnTo>
                  <a:cubicBezTo>
                    <a:pt x="365" y="396"/>
                    <a:pt x="335" y="396"/>
                    <a:pt x="365" y="396"/>
                  </a:cubicBezTo>
                  <a:cubicBezTo>
                    <a:pt x="335" y="396"/>
                    <a:pt x="335" y="426"/>
                    <a:pt x="304" y="426"/>
                  </a:cubicBezTo>
                  <a:cubicBezTo>
                    <a:pt x="304" y="457"/>
                    <a:pt x="274" y="487"/>
                    <a:pt x="274" y="487"/>
                  </a:cubicBezTo>
                  <a:cubicBezTo>
                    <a:pt x="244" y="518"/>
                    <a:pt x="244" y="518"/>
                    <a:pt x="244" y="548"/>
                  </a:cubicBezTo>
                  <a:cubicBezTo>
                    <a:pt x="213" y="578"/>
                    <a:pt x="183" y="609"/>
                    <a:pt x="152" y="670"/>
                  </a:cubicBezTo>
                  <a:cubicBezTo>
                    <a:pt x="152" y="670"/>
                    <a:pt x="152" y="700"/>
                    <a:pt x="122" y="730"/>
                  </a:cubicBezTo>
                  <a:cubicBezTo>
                    <a:pt x="122" y="730"/>
                    <a:pt x="122" y="761"/>
                    <a:pt x="122" y="761"/>
                  </a:cubicBezTo>
                  <a:cubicBezTo>
                    <a:pt x="122" y="761"/>
                    <a:pt x="92" y="791"/>
                    <a:pt x="92" y="791"/>
                  </a:cubicBezTo>
                  <a:cubicBezTo>
                    <a:pt x="61" y="882"/>
                    <a:pt x="61" y="974"/>
                    <a:pt x="31" y="1034"/>
                  </a:cubicBezTo>
                  <a:cubicBezTo>
                    <a:pt x="31" y="1065"/>
                    <a:pt x="31" y="1065"/>
                    <a:pt x="31" y="1065"/>
                  </a:cubicBezTo>
                  <a:cubicBezTo>
                    <a:pt x="31" y="1065"/>
                    <a:pt x="31" y="1126"/>
                    <a:pt x="31" y="1126"/>
                  </a:cubicBezTo>
                  <a:cubicBezTo>
                    <a:pt x="0" y="1186"/>
                    <a:pt x="0" y="1278"/>
                    <a:pt x="31" y="1338"/>
                  </a:cubicBezTo>
                  <a:cubicBezTo>
                    <a:pt x="31" y="1338"/>
                    <a:pt x="31" y="1369"/>
                    <a:pt x="31" y="1369"/>
                  </a:cubicBezTo>
                  <a:cubicBezTo>
                    <a:pt x="31" y="1399"/>
                    <a:pt x="31" y="1399"/>
                    <a:pt x="61" y="1399"/>
                  </a:cubicBezTo>
                  <a:cubicBezTo>
                    <a:pt x="61" y="1490"/>
                    <a:pt x="61" y="1551"/>
                    <a:pt x="92" y="1642"/>
                  </a:cubicBezTo>
                  <a:cubicBezTo>
                    <a:pt x="122" y="1642"/>
                    <a:pt x="122" y="1673"/>
                    <a:pt x="122" y="1703"/>
                  </a:cubicBezTo>
                  <a:cubicBezTo>
                    <a:pt x="152" y="1733"/>
                    <a:pt x="152" y="1733"/>
                    <a:pt x="152" y="1764"/>
                  </a:cubicBezTo>
                  <a:cubicBezTo>
                    <a:pt x="152" y="1764"/>
                    <a:pt x="152" y="1764"/>
                    <a:pt x="152" y="1794"/>
                  </a:cubicBezTo>
                  <a:cubicBezTo>
                    <a:pt x="183" y="1794"/>
                    <a:pt x="183" y="1825"/>
                    <a:pt x="183" y="1825"/>
                  </a:cubicBezTo>
                  <a:lnTo>
                    <a:pt x="213" y="1855"/>
                  </a:lnTo>
                  <a:cubicBezTo>
                    <a:pt x="213" y="1885"/>
                    <a:pt x="244" y="1916"/>
                    <a:pt x="274" y="1977"/>
                  </a:cubicBezTo>
                  <a:lnTo>
                    <a:pt x="304" y="2007"/>
                  </a:lnTo>
                  <a:cubicBezTo>
                    <a:pt x="304" y="2007"/>
                    <a:pt x="304" y="2037"/>
                    <a:pt x="335" y="2037"/>
                  </a:cubicBezTo>
                  <a:cubicBezTo>
                    <a:pt x="365" y="2068"/>
                    <a:pt x="396" y="2098"/>
                    <a:pt x="426" y="2129"/>
                  </a:cubicBezTo>
                  <a:cubicBezTo>
                    <a:pt x="426" y="2129"/>
                    <a:pt x="456" y="2159"/>
                    <a:pt x="456" y="2159"/>
                  </a:cubicBezTo>
                  <a:cubicBezTo>
                    <a:pt x="487" y="2159"/>
                    <a:pt x="487" y="2189"/>
                    <a:pt x="517" y="2189"/>
                  </a:cubicBezTo>
                  <a:cubicBezTo>
                    <a:pt x="517" y="2189"/>
                    <a:pt x="548" y="2220"/>
                    <a:pt x="578" y="2220"/>
                  </a:cubicBezTo>
                  <a:cubicBezTo>
                    <a:pt x="578" y="2220"/>
                    <a:pt x="608" y="2250"/>
                    <a:pt x="608" y="2250"/>
                  </a:cubicBezTo>
                  <a:lnTo>
                    <a:pt x="1733" y="2889"/>
                  </a:lnTo>
                  <a:lnTo>
                    <a:pt x="2858" y="3496"/>
                  </a:lnTo>
                  <a:cubicBezTo>
                    <a:pt x="2858" y="3496"/>
                    <a:pt x="2888" y="3527"/>
                    <a:pt x="2888" y="3527"/>
                  </a:cubicBezTo>
                  <a:lnTo>
                    <a:pt x="2979" y="3344"/>
                  </a:lnTo>
                  <a:lnTo>
                    <a:pt x="2918" y="3527"/>
                  </a:lnTo>
                  <a:cubicBezTo>
                    <a:pt x="2949" y="3557"/>
                    <a:pt x="2949" y="3557"/>
                    <a:pt x="3010" y="3557"/>
                  </a:cubicBezTo>
                  <a:cubicBezTo>
                    <a:pt x="3070" y="3588"/>
                    <a:pt x="3101" y="3588"/>
                    <a:pt x="3101" y="3618"/>
                  </a:cubicBezTo>
                  <a:lnTo>
                    <a:pt x="3222" y="3618"/>
                  </a:lnTo>
                  <a:cubicBezTo>
                    <a:pt x="3222" y="3618"/>
                    <a:pt x="3283" y="3648"/>
                    <a:pt x="3283" y="3648"/>
                  </a:cubicBezTo>
                  <a:lnTo>
                    <a:pt x="3435" y="3648"/>
                  </a:lnTo>
                  <a:cubicBezTo>
                    <a:pt x="3496" y="3648"/>
                    <a:pt x="3557" y="3618"/>
                    <a:pt x="3587" y="3618"/>
                  </a:cubicBezTo>
                  <a:lnTo>
                    <a:pt x="3648" y="3618"/>
                  </a:lnTo>
                  <a:lnTo>
                    <a:pt x="3709" y="3588"/>
                  </a:lnTo>
                  <a:cubicBezTo>
                    <a:pt x="3800" y="3557"/>
                    <a:pt x="3891" y="3527"/>
                    <a:pt x="3982" y="3466"/>
                  </a:cubicBezTo>
                  <a:lnTo>
                    <a:pt x="3891" y="3314"/>
                  </a:lnTo>
                  <a:lnTo>
                    <a:pt x="4043" y="3436"/>
                  </a:lnTo>
                  <a:cubicBezTo>
                    <a:pt x="4073" y="3405"/>
                    <a:pt x="4104" y="3405"/>
                    <a:pt x="4104" y="3375"/>
                  </a:cubicBezTo>
                  <a:lnTo>
                    <a:pt x="4134" y="3344"/>
                  </a:lnTo>
                  <a:cubicBezTo>
                    <a:pt x="4165" y="3344"/>
                    <a:pt x="4195" y="3314"/>
                    <a:pt x="4195" y="3284"/>
                  </a:cubicBezTo>
                  <a:lnTo>
                    <a:pt x="4073" y="3162"/>
                  </a:lnTo>
                  <a:lnTo>
                    <a:pt x="4256" y="3253"/>
                  </a:lnTo>
                  <a:cubicBezTo>
                    <a:pt x="4256" y="3223"/>
                    <a:pt x="4286" y="3223"/>
                    <a:pt x="4317" y="3192"/>
                  </a:cubicBezTo>
                  <a:cubicBezTo>
                    <a:pt x="4317" y="3162"/>
                    <a:pt x="4317" y="3162"/>
                    <a:pt x="4317" y="3162"/>
                  </a:cubicBezTo>
                  <a:cubicBezTo>
                    <a:pt x="4317" y="3132"/>
                    <a:pt x="4347" y="3101"/>
                    <a:pt x="4347" y="3101"/>
                  </a:cubicBezTo>
                  <a:lnTo>
                    <a:pt x="4377" y="3071"/>
                  </a:lnTo>
                  <a:lnTo>
                    <a:pt x="4408" y="3010"/>
                  </a:lnTo>
                  <a:cubicBezTo>
                    <a:pt x="4438" y="2949"/>
                    <a:pt x="4469" y="2919"/>
                    <a:pt x="4499" y="2858"/>
                  </a:cubicBezTo>
                  <a:cubicBezTo>
                    <a:pt x="4499" y="2828"/>
                    <a:pt x="4499" y="2797"/>
                    <a:pt x="4529" y="2797"/>
                  </a:cubicBezTo>
                  <a:cubicBezTo>
                    <a:pt x="4529" y="2767"/>
                    <a:pt x="4529" y="2737"/>
                    <a:pt x="4529" y="2706"/>
                  </a:cubicBezTo>
                  <a:cubicBezTo>
                    <a:pt x="4560" y="2676"/>
                    <a:pt x="4560" y="2615"/>
                    <a:pt x="4560" y="2585"/>
                  </a:cubicBezTo>
                  <a:lnTo>
                    <a:pt x="4590" y="2524"/>
                  </a:lnTo>
                  <a:cubicBezTo>
                    <a:pt x="4590" y="2493"/>
                    <a:pt x="4590" y="2463"/>
                    <a:pt x="4590" y="2402"/>
                  </a:cubicBezTo>
                  <a:cubicBezTo>
                    <a:pt x="4590" y="2372"/>
                    <a:pt x="4590" y="2372"/>
                    <a:pt x="4590" y="2311"/>
                  </a:cubicBezTo>
                  <a:cubicBezTo>
                    <a:pt x="4590" y="2281"/>
                    <a:pt x="4590" y="2250"/>
                    <a:pt x="4590" y="2220"/>
                  </a:cubicBezTo>
                  <a:cubicBezTo>
                    <a:pt x="4560" y="2189"/>
                    <a:pt x="4560" y="2159"/>
                    <a:pt x="4560" y="2129"/>
                  </a:cubicBezTo>
                  <a:cubicBezTo>
                    <a:pt x="4560" y="2129"/>
                    <a:pt x="4560" y="2098"/>
                    <a:pt x="4529" y="2068"/>
                  </a:cubicBezTo>
                  <a:cubicBezTo>
                    <a:pt x="4529" y="2037"/>
                    <a:pt x="4529" y="2007"/>
                    <a:pt x="4499" y="1977"/>
                  </a:cubicBezTo>
                  <a:cubicBezTo>
                    <a:pt x="4499" y="1977"/>
                    <a:pt x="4499" y="1916"/>
                    <a:pt x="4499" y="1916"/>
                  </a:cubicBezTo>
                  <a:cubicBezTo>
                    <a:pt x="4469" y="1885"/>
                    <a:pt x="4469" y="1855"/>
                    <a:pt x="4469" y="1855"/>
                  </a:cubicBezTo>
                  <a:cubicBezTo>
                    <a:pt x="4469" y="1855"/>
                    <a:pt x="4438" y="1794"/>
                    <a:pt x="4438" y="1794"/>
                  </a:cubicBezTo>
                  <a:cubicBezTo>
                    <a:pt x="4438" y="1794"/>
                    <a:pt x="4408" y="1764"/>
                    <a:pt x="4408" y="1764"/>
                  </a:cubicBezTo>
                  <a:cubicBezTo>
                    <a:pt x="4408" y="1764"/>
                    <a:pt x="4377" y="1733"/>
                    <a:pt x="4377" y="1703"/>
                  </a:cubicBezTo>
                  <a:cubicBezTo>
                    <a:pt x="4377" y="1703"/>
                    <a:pt x="4347" y="1673"/>
                    <a:pt x="4347" y="1673"/>
                  </a:cubicBezTo>
                  <a:cubicBezTo>
                    <a:pt x="4317" y="1642"/>
                    <a:pt x="4286" y="1612"/>
                    <a:pt x="4286" y="1582"/>
                  </a:cubicBezTo>
                  <a:lnTo>
                    <a:pt x="4256" y="1582"/>
                  </a:lnTo>
                  <a:cubicBezTo>
                    <a:pt x="4256" y="1582"/>
                    <a:pt x="4225" y="1551"/>
                    <a:pt x="4225" y="1551"/>
                  </a:cubicBezTo>
                  <a:cubicBezTo>
                    <a:pt x="4195" y="1521"/>
                    <a:pt x="4195" y="1521"/>
                    <a:pt x="4134" y="1490"/>
                  </a:cubicBezTo>
                  <a:cubicBezTo>
                    <a:pt x="4134" y="1460"/>
                    <a:pt x="4073" y="1430"/>
                    <a:pt x="4043" y="1430"/>
                  </a:cubicBezTo>
                  <a:cubicBezTo>
                    <a:pt x="4043" y="1430"/>
                    <a:pt x="4013" y="1399"/>
                    <a:pt x="4013" y="1399"/>
                  </a:cubicBezTo>
                  <a:lnTo>
                    <a:pt x="2888" y="761"/>
                  </a:lnTo>
                  <a:lnTo>
                    <a:pt x="1763" y="153"/>
                  </a:lnTo>
                  <a:cubicBezTo>
                    <a:pt x="1763" y="153"/>
                    <a:pt x="1733" y="123"/>
                    <a:pt x="1733" y="123"/>
                  </a:cubicBezTo>
                  <a:cubicBezTo>
                    <a:pt x="1703" y="92"/>
                    <a:pt x="1672" y="92"/>
                    <a:pt x="1672" y="92"/>
                  </a:cubicBezTo>
                  <a:cubicBezTo>
                    <a:pt x="1672" y="92"/>
                    <a:pt x="1611" y="62"/>
                    <a:pt x="1611" y="62"/>
                  </a:cubicBezTo>
                  <a:lnTo>
                    <a:pt x="1551" y="62"/>
                  </a:lnTo>
                  <a:lnTo>
                    <a:pt x="1490" y="31"/>
                  </a:lnTo>
                  <a:lnTo>
                    <a:pt x="1429" y="31"/>
                  </a:lnTo>
                  <a:cubicBezTo>
                    <a:pt x="1429" y="31"/>
                    <a:pt x="1399" y="1"/>
                    <a:pt x="13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75;p26">
              <a:extLst>
                <a:ext uri="{FF2B5EF4-FFF2-40B4-BE49-F238E27FC236}">
                  <a16:creationId xmlns:a16="http://schemas.microsoft.com/office/drawing/2014/main" id="{21F625FB-FDD5-1146-86F3-186409EB797E}"/>
                </a:ext>
              </a:extLst>
            </p:cNvPr>
            <p:cNvSpPr/>
            <p:nvPr/>
          </p:nvSpPr>
          <p:spPr>
            <a:xfrm>
              <a:off x="7083425" y="2917300"/>
              <a:ext cx="60050" cy="121600"/>
            </a:xfrm>
            <a:custGeom>
              <a:avLst/>
              <a:gdLst/>
              <a:ahLst/>
              <a:cxnLst/>
              <a:rect l="l" t="t" r="r" b="b"/>
              <a:pathLst>
                <a:path w="2402" h="4864" extrusionOk="0">
                  <a:moveTo>
                    <a:pt x="2220" y="4073"/>
                  </a:moveTo>
                  <a:lnTo>
                    <a:pt x="2250" y="4104"/>
                  </a:lnTo>
                  <a:lnTo>
                    <a:pt x="2159" y="4073"/>
                  </a:lnTo>
                  <a:close/>
                  <a:moveTo>
                    <a:pt x="396" y="2797"/>
                  </a:moveTo>
                  <a:cubicBezTo>
                    <a:pt x="487" y="2858"/>
                    <a:pt x="609" y="2888"/>
                    <a:pt x="700" y="2888"/>
                  </a:cubicBezTo>
                  <a:cubicBezTo>
                    <a:pt x="730" y="2888"/>
                    <a:pt x="730" y="2918"/>
                    <a:pt x="761" y="2918"/>
                  </a:cubicBezTo>
                  <a:lnTo>
                    <a:pt x="913" y="2918"/>
                  </a:lnTo>
                  <a:cubicBezTo>
                    <a:pt x="973" y="2918"/>
                    <a:pt x="1034" y="2949"/>
                    <a:pt x="1065" y="2949"/>
                  </a:cubicBezTo>
                  <a:lnTo>
                    <a:pt x="1368" y="2949"/>
                  </a:lnTo>
                  <a:cubicBezTo>
                    <a:pt x="1460" y="2949"/>
                    <a:pt x="1551" y="2918"/>
                    <a:pt x="1642" y="2918"/>
                  </a:cubicBezTo>
                  <a:cubicBezTo>
                    <a:pt x="1672" y="2918"/>
                    <a:pt x="1703" y="2918"/>
                    <a:pt x="1733" y="2888"/>
                  </a:cubicBezTo>
                  <a:lnTo>
                    <a:pt x="1855" y="2888"/>
                  </a:lnTo>
                  <a:cubicBezTo>
                    <a:pt x="1916" y="2858"/>
                    <a:pt x="1976" y="2827"/>
                    <a:pt x="2007" y="2827"/>
                  </a:cubicBezTo>
                  <a:lnTo>
                    <a:pt x="2037" y="2827"/>
                  </a:lnTo>
                  <a:lnTo>
                    <a:pt x="2037" y="3739"/>
                  </a:lnTo>
                  <a:lnTo>
                    <a:pt x="2220" y="3769"/>
                  </a:lnTo>
                  <a:lnTo>
                    <a:pt x="2037" y="3769"/>
                  </a:lnTo>
                  <a:cubicBezTo>
                    <a:pt x="2037" y="3800"/>
                    <a:pt x="2037" y="3800"/>
                    <a:pt x="2037" y="3800"/>
                  </a:cubicBezTo>
                  <a:lnTo>
                    <a:pt x="2037" y="3861"/>
                  </a:lnTo>
                  <a:cubicBezTo>
                    <a:pt x="2007" y="3891"/>
                    <a:pt x="2007" y="3921"/>
                    <a:pt x="1976" y="3982"/>
                  </a:cubicBezTo>
                  <a:lnTo>
                    <a:pt x="2159" y="4043"/>
                  </a:lnTo>
                  <a:lnTo>
                    <a:pt x="2159" y="4043"/>
                  </a:lnTo>
                  <a:lnTo>
                    <a:pt x="1976" y="4013"/>
                  </a:lnTo>
                  <a:cubicBezTo>
                    <a:pt x="1946" y="4043"/>
                    <a:pt x="1946" y="4043"/>
                    <a:pt x="1946" y="4043"/>
                  </a:cubicBezTo>
                  <a:cubicBezTo>
                    <a:pt x="1946" y="4073"/>
                    <a:pt x="1946" y="4073"/>
                    <a:pt x="1946" y="4073"/>
                  </a:cubicBezTo>
                  <a:cubicBezTo>
                    <a:pt x="1946" y="4073"/>
                    <a:pt x="1916" y="4073"/>
                    <a:pt x="1916" y="4104"/>
                  </a:cubicBezTo>
                  <a:lnTo>
                    <a:pt x="1824" y="4225"/>
                  </a:lnTo>
                  <a:cubicBezTo>
                    <a:pt x="1794" y="4256"/>
                    <a:pt x="1764" y="4286"/>
                    <a:pt x="1733" y="4317"/>
                  </a:cubicBezTo>
                  <a:lnTo>
                    <a:pt x="1703" y="4317"/>
                  </a:lnTo>
                  <a:cubicBezTo>
                    <a:pt x="1703" y="4317"/>
                    <a:pt x="1703" y="4317"/>
                    <a:pt x="1703" y="4347"/>
                  </a:cubicBezTo>
                  <a:cubicBezTo>
                    <a:pt x="1672" y="4347"/>
                    <a:pt x="1612" y="4377"/>
                    <a:pt x="1551" y="4408"/>
                  </a:cubicBezTo>
                  <a:lnTo>
                    <a:pt x="1520" y="4408"/>
                  </a:lnTo>
                  <a:cubicBezTo>
                    <a:pt x="1460" y="4438"/>
                    <a:pt x="1399" y="4469"/>
                    <a:pt x="1338" y="4469"/>
                  </a:cubicBezTo>
                  <a:lnTo>
                    <a:pt x="1308" y="4469"/>
                  </a:lnTo>
                  <a:lnTo>
                    <a:pt x="1338" y="4651"/>
                  </a:lnTo>
                  <a:lnTo>
                    <a:pt x="1247" y="4469"/>
                  </a:lnTo>
                  <a:lnTo>
                    <a:pt x="1065" y="4469"/>
                  </a:lnTo>
                  <a:cubicBezTo>
                    <a:pt x="1034" y="4469"/>
                    <a:pt x="1004" y="4438"/>
                    <a:pt x="1004" y="4438"/>
                  </a:cubicBezTo>
                  <a:lnTo>
                    <a:pt x="943" y="4438"/>
                  </a:lnTo>
                  <a:cubicBezTo>
                    <a:pt x="913" y="4438"/>
                    <a:pt x="852" y="4408"/>
                    <a:pt x="821" y="4377"/>
                  </a:cubicBezTo>
                  <a:lnTo>
                    <a:pt x="791" y="4377"/>
                  </a:lnTo>
                  <a:lnTo>
                    <a:pt x="700" y="4529"/>
                  </a:lnTo>
                  <a:lnTo>
                    <a:pt x="730" y="4347"/>
                  </a:lnTo>
                  <a:cubicBezTo>
                    <a:pt x="700" y="4317"/>
                    <a:pt x="669" y="4286"/>
                    <a:pt x="639" y="4256"/>
                  </a:cubicBezTo>
                  <a:lnTo>
                    <a:pt x="609" y="4225"/>
                  </a:lnTo>
                  <a:cubicBezTo>
                    <a:pt x="578" y="4225"/>
                    <a:pt x="578" y="4195"/>
                    <a:pt x="548" y="4195"/>
                  </a:cubicBezTo>
                  <a:cubicBezTo>
                    <a:pt x="548" y="4195"/>
                    <a:pt x="548" y="4165"/>
                    <a:pt x="517" y="4165"/>
                  </a:cubicBezTo>
                  <a:cubicBezTo>
                    <a:pt x="517" y="4165"/>
                    <a:pt x="517" y="4134"/>
                    <a:pt x="517" y="4134"/>
                  </a:cubicBezTo>
                  <a:lnTo>
                    <a:pt x="517" y="4104"/>
                  </a:lnTo>
                  <a:lnTo>
                    <a:pt x="487" y="4073"/>
                  </a:lnTo>
                  <a:lnTo>
                    <a:pt x="457" y="4013"/>
                  </a:lnTo>
                  <a:cubicBezTo>
                    <a:pt x="457" y="4013"/>
                    <a:pt x="426" y="3982"/>
                    <a:pt x="426" y="3982"/>
                  </a:cubicBezTo>
                  <a:lnTo>
                    <a:pt x="244" y="4013"/>
                  </a:lnTo>
                  <a:lnTo>
                    <a:pt x="244" y="4013"/>
                  </a:lnTo>
                  <a:lnTo>
                    <a:pt x="426" y="3921"/>
                  </a:lnTo>
                  <a:lnTo>
                    <a:pt x="426" y="3861"/>
                  </a:lnTo>
                  <a:cubicBezTo>
                    <a:pt x="426" y="3861"/>
                    <a:pt x="396" y="3830"/>
                    <a:pt x="396" y="3800"/>
                  </a:cubicBezTo>
                  <a:cubicBezTo>
                    <a:pt x="396" y="3800"/>
                    <a:pt x="396" y="3769"/>
                    <a:pt x="396" y="3709"/>
                  </a:cubicBezTo>
                  <a:lnTo>
                    <a:pt x="396" y="2797"/>
                  </a:lnTo>
                  <a:close/>
                  <a:moveTo>
                    <a:pt x="973" y="0"/>
                  </a:moveTo>
                  <a:cubicBezTo>
                    <a:pt x="943" y="31"/>
                    <a:pt x="913" y="31"/>
                    <a:pt x="882" y="31"/>
                  </a:cubicBezTo>
                  <a:cubicBezTo>
                    <a:pt x="821" y="31"/>
                    <a:pt x="791" y="61"/>
                    <a:pt x="761" y="61"/>
                  </a:cubicBezTo>
                  <a:cubicBezTo>
                    <a:pt x="761" y="61"/>
                    <a:pt x="730" y="61"/>
                    <a:pt x="730" y="92"/>
                  </a:cubicBezTo>
                  <a:lnTo>
                    <a:pt x="700" y="92"/>
                  </a:lnTo>
                  <a:cubicBezTo>
                    <a:pt x="669" y="92"/>
                    <a:pt x="639" y="122"/>
                    <a:pt x="609" y="122"/>
                  </a:cubicBezTo>
                  <a:cubicBezTo>
                    <a:pt x="609" y="122"/>
                    <a:pt x="609" y="152"/>
                    <a:pt x="609" y="152"/>
                  </a:cubicBezTo>
                  <a:lnTo>
                    <a:pt x="578" y="152"/>
                  </a:lnTo>
                  <a:cubicBezTo>
                    <a:pt x="578" y="152"/>
                    <a:pt x="548" y="152"/>
                    <a:pt x="517" y="183"/>
                  </a:cubicBezTo>
                  <a:cubicBezTo>
                    <a:pt x="487" y="183"/>
                    <a:pt x="457" y="213"/>
                    <a:pt x="457" y="244"/>
                  </a:cubicBezTo>
                  <a:cubicBezTo>
                    <a:pt x="426" y="244"/>
                    <a:pt x="396" y="274"/>
                    <a:pt x="365" y="304"/>
                  </a:cubicBezTo>
                  <a:cubicBezTo>
                    <a:pt x="365" y="304"/>
                    <a:pt x="335" y="304"/>
                    <a:pt x="335" y="335"/>
                  </a:cubicBezTo>
                  <a:cubicBezTo>
                    <a:pt x="305" y="365"/>
                    <a:pt x="274" y="396"/>
                    <a:pt x="244" y="426"/>
                  </a:cubicBezTo>
                  <a:cubicBezTo>
                    <a:pt x="244" y="426"/>
                    <a:pt x="213" y="456"/>
                    <a:pt x="213" y="456"/>
                  </a:cubicBezTo>
                  <a:cubicBezTo>
                    <a:pt x="213" y="487"/>
                    <a:pt x="183" y="487"/>
                    <a:pt x="183" y="517"/>
                  </a:cubicBezTo>
                  <a:lnTo>
                    <a:pt x="153" y="578"/>
                  </a:lnTo>
                  <a:cubicBezTo>
                    <a:pt x="153" y="578"/>
                    <a:pt x="122" y="608"/>
                    <a:pt x="122" y="608"/>
                  </a:cubicBezTo>
                  <a:cubicBezTo>
                    <a:pt x="122" y="608"/>
                    <a:pt x="122" y="639"/>
                    <a:pt x="92" y="669"/>
                  </a:cubicBezTo>
                  <a:cubicBezTo>
                    <a:pt x="92" y="669"/>
                    <a:pt x="92" y="699"/>
                    <a:pt x="92" y="699"/>
                  </a:cubicBezTo>
                  <a:cubicBezTo>
                    <a:pt x="61" y="730"/>
                    <a:pt x="61" y="760"/>
                    <a:pt x="61" y="791"/>
                  </a:cubicBezTo>
                  <a:cubicBezTo>
                    <a:pt x="61" y="821"/>
                    <a:pt x="61" y="821"/>
                    <a:pt x="31" y="821"/>
                  </a:cubicBezTo>
                  <a:cubicBezTo>
                    <a:pt x="31" y="821"/>
                    <a:pt x="31" y="851"/>
                    <a:pt x="31" y="882"/>
                  </a:cubicBezTo>
                  <a:cubicBezTo>
                    <a:pt x="31" y="912"/>
                    <a:pt x="1" y="943"/>
                    <a:pt x="1" y="973"/>
                  </a:cubicBezTo>
                  <a:cubicBezTo>
                    <a:pt x="1" y="1003"/>
                    <a:pt x="1" y="1034"/>
                    <a:pt x="1" y="1034"/>
                  </a:cubicBezTo>
                  <a:lnTo>
                    <a:pt x="1" y="1095"/>
                  </a:lnTo>
                  <a:lnTo>
                    <a:pt x="1" y="1125"/>
                  </a:lnTo>
                  <a:lnTo>
                    <a:pt x="1" y="2402"/>
                  </a:lnTo>
                  <a:lnTo>
                    <a:pt x="1" y="3678"/>
                  </a:lnTo>
                  <a:cubicBezTo>
                    <a:pt x="1" y="3709"/>
                    <a:pt x="1" y="3739"/>
                    <a:pt x="1" y="3739"/>
                  </a:cubicBezTo>
                  <a:cubicBezTo>
                    <a:pt x="31" y="3800"/>
                    <a:pt x="31" y="3830"/>
                    <a:pt x="31" y="3830"/>
                  </a:cubicBezTo>
                  <a:cubicBezTo>
                    <a:pt x="31" y="3830"/>
                    <a:pt x="31" y="3861"/>
                    <a:pt x="31" y="3861"/>
                  </a:cubicBezTo>
                  <a:lnTo>
                    <a:pt x="31" y="3891"/>
                  </a:lnTo>
                  <a:cubicBezTo>
                    <a:pt x="31" y="3891"/>
                    <a:pt x="31" y="3921"/>
                    <a:pt x="31" y="3921"/>
                  </a:cubicBezTo>
                  <a:lnTo>
                    <a:pt x="61" y="3982"/>
                  </a:lnTo>
                  <a:cubicBezTo>
                    <a:pt x="61" y="3982"/>
                    <a:pt x="61" y="4043"/>
                    <a:pt x="61" y="4043"/>
                  </a:cubicBezTo>
                  <a:cubicBezTo>
                    <a:pt x="61" y="4043"/>
                    <a:pt x="61" y="4073"/>
                    <a:pt x="61" y="4073"/>
                  </a:cubicBezTo>
                  <a:cubicBezTo>
                    <a:pt x="61" y="4073"/>
                    <a:pt x="92" y="4104"/>
                    <a:pt x="92" y="4104"/>
                  </a:cubicBezTo>
                  <a:cubicBezTo>
                    <a:pt x="92" y="4134"/>
                    <a:pt x="92" y="4134"/>
                    <a:pt x="92" y="4165"/>
                  </a:cubicBezTo>
                  <a:lnTo>
                    <a:pt x="153" y="4256"/>
                  </a:lnTo>
                  <a:cubicBezTo>
                    <a:pt x="153" y="4256"/>
                    <a:pt x="153" y="4286"/>
                    <a:pt x="153" y="4286"/>
                  </a:cubicBezTo>
                  <a:cubicBezTo>
                    <a:pt x="183" y="4286"/>
                    <a:pt x="183" y="4317"/>
                    <a:pt x="183" y="4317"/>
                  </a:cubicBezTo>
                  <a:cubicBezTo>
                    <a:pt x="183" y="4347"/>
                    <a:pt x="213" y="4347"/>
                    <a:pt x="213" y="4377"/>
                  </a:cubicBezTo>
                  <a:lnTo>
                    <a:pt x="244" y="4377"/>
                  </a:lnTo>
                  <a:cubicBezTo>
                    <a:pt x="244" y="4408"/>
                    <a:pt x="244" y="4408"/>
                    <a:pt x="244" y="4408"/>
                  </a:cubicBezTo>
                  <a:cubicBezTo>
                    <a:pt x="274" y="4438"/>
                    <a:pt x="274" y="4438"/>
                    <a:pt x="274" y="4438"/>
                  </a:cubicBezTo>
                  <a:cubicBezTo>
                    <a:pt x="274" y="4469"/>
                    <a:pt x="305" y="4469"/>
                    <a:pt x="305" y="4469"/>
                  </a:cubicBezTo>
                  <a:cubicBezTo>
                    <a:pt x="305" y="4499"/>
                    <a:pt x="335" y="4499"/>
                    <a:pt x="365" y="4529"/>
                  </a:cubicBezTo>
                  <a:cubicBezTo>
                    <a:pt x="426" y="4590"/>
                    <a:pt x="487" y="4621"/>
                    <a:pt x="517" y="4651"/>
                  </a:cubicBezTo>
                  <a:cubicBezTo>
                    <a:pt x="548" y="4681"/>
                    <a:pt x="578" y="4681"/>
                    <a:pt x="578" y="4712"/>
                  </a:cubicBezTo>
                  <a:lnTo>
                    <a:pt x="639" y="4712"/>
                  </a:lnTo>
                  <a:cubicBezTo>
                    <a:pt x="700" y="4742"/>
                    <a:pt x="761" y="4772"/>
                    <a:pt x="852" y="4803"/>
                  </a:cubicBezTo>
                  <a:lnTo>
                    <a:pt x="882" y="4803"/>
                  </a:lnTo>
                  <a:cubicBezTo>
                    <a:pt x="913" y="4803"/>
                    <a:pt x="913" y="4833"/>
                    <a:pt x="913" y="4833"/>
                  </a:cubicBezTo>
                  <a:lnTo>
                    <a:pt x="1095" y="4833"/>
                  </a:lnTo>
                  <a:cubicBezTo>
                    <a:pt x="1125" y="4864"/>
                    <a:pt x="1156" y="4864"/>
                    <a:pt x="1186" y="4864"/>
                  </a:cubicBezTo>
                  <a:lnTo>
                    <a:pt x="1277" y="4864"/>
                  </a:lnTo>
                  <a:cubicBezTo>
                    <a:pt x="1277" y="4864"/>
                    <a:pt x="1338" y="4833"/>
                    <a:pt x="1338" y="4833"/>
                  </a:cubicBezTo>
                  <a:lnTo>
                    <a:pt x="1368" y="4833"/>
                  </a:lnTo>
                  <a:cubicBezTo>
                    <a:pt x="1460" y="4833"/>
                    <a:pt x="1551" y="4803"/>
                    <a:pt x="1642" y="4772"/>
                  </a:cubicBezTo>
                  <a:cubicBezTo>
                    <a:pt x="1672" y="4772"/>
                    <a:pt x="1703" y="4742"/>
                    <a:pt x="1703" y="4742"/>
                  </a:cubicBezTo>
                  <a:cubicBezTo>
                    <a:pt x="1764" y="4712"/>
                    <a:pt x="1824" y="4681"/>
                    <a:pt x="1885" y="4651"/>
                  </a:cubicBezTo>
                  <a:cubicBezTo>
                    <a:pt x="1885" y="4651"/>
                    <a:pt x="1916" y="4621"/>
                    <a:pt x="1916" y="4621"/>
                  </a:cubicBezTo>
                  <a:lnTo>
                    <a:pt x="1946" y="4621"/>
                  </a:lnTo>
                  <a:cubicBezTo>
                    <a:pt x="2007" y="4560"/>
                    <a:pt x="2037" y="4529"/>
                    <a:pt x="2098" y="4469"/>
                  </a:cubicBezTo>
                  <a:cubicBezTo>
                    <a:pt x="2128" y="4438"/>
                    <a:pt x="2128" y="4408"/>
                    <a:pt x="2159" y="4408"/>
                  </a:cubicBezTo>
                  <a:cubicBezTo>
                    <a:pt x="2159" y="4386"/>
                    <a:pt x="2174" y="4365"/>
                    <a:pt x="2172" y="4365"/>
                  </a:cubicBezTo>
                  <a:lnTo>
                    <a:pt x="2172" y="4365"/>
                  </a:lnTo>
                  <a:cubicBezTo>
                    <a:pt x="2171" y="4365"/>
                    <a:pt x="2168" y="4368"/>
                    <a:pt x="2159" y="4377"/>
                  </a:cubicBezTo>
                  <a:cubicBezTo>
                    <a:pt x="2189" y="4347"/>
                    <a:pt x="2189" y="4347"/>
                    <a:pt x="2189" y="4317"/>
                  </a:cubicBezTo>
                  <a:cubicBezTo>
                    <a:pt x="2220" y="4317"/>
                    <a:pt x="2220" y="4286"/>
                    <a:pt x="2220" y="4286"/>
                  </a:cubicBezTo>
                  <a:lnTo>
                    <a:pt x="2250" y="4256"/>
                  </a:lnTo>
                  <a:cubicBezTo>
                    <a:pt x="2250" y="4256"/>
                    <a:pt x="2250" y="4225"/>
                    <a:pt x="2250" y="4225"/>
                  </a:cubicBezTo>
                  <a:cubicBezTo>
                    <a:pt x="2280" y="4225"/>
                    <a:pt x="2280" y="4195"/>
                    <a:pt x="2311" y="4134"/>
                  </a:cubicBezTo>
                  <a:cubicBezTo>
                    <a:pt x="2311" y="4104"/>
                    <a:pt x="2311" y="4104"/>
                    <a:pt x="2311" y="4073"/>
                  </a:cubicBezTo>
                  <a:cubicBezTo>
                    <a:pt x="2341" y="4073"/>
                    <a:pt x="2341" y="4073"/>
                    <a:pt x="2341" y="4043"/>
                  </a:cubicBezTo>
                  <a:cubicBezTo>
                    <a:pt x="2341" y="4013"/>
                    <a:pt x="2372" y="3952"/>
                    <a:pt x="2372" y="3921"/>
                  </a:cubicBezTo>
                  <a:cubicBezTo>
                    <a:pt x="2372" y="3891"/>
                    <a:pt x="2372" y="3861"/>
                    <a:pt x="2372" y="3861"/>
                  </a:cubicBezTo>
                  <a:cubicBezTo>
                    <a:pt x="2372" y="3861"/>
                    <a:pt x="2372" y="3861"/>
                    <a:pt x="2372" y="3830"/>
                  </a:cubicBezTo>
                  <a:lnTo>
                    <a:pt x="2372" y="3800"/>
                  </a:lnTo>
                  <a:cubicBezTo>
                    <a:pt x="2372" y="3800"/>
                    <a:pt x="2402" y="3769"/>
                    <a:pt x="2402" y="3739"/>
                  </a:cubicBezTo>
                  <a:lnTo>
                    <a:pt x="2402" y="3709"/>
                  </a:lnTo>
                  <a:lnTo>
                    <a:pt x="2402" y="2432"/>
                  </a:lnTo>
                  <a:lnTo>
                    <a:pt x="2402" y="1125"/>
                  </a:lnTo>
                  <a:lnTo>
                    <a:pt x="2402" y="1095"/>
                  </a:lnTo>
                  <a:lnTo>
                    <a:pt x="2402" y="1064"/>
                  </a:lnTo>
                  <a:cubicBezTo>
                    <a:pt x="2402" y="1034"/>
                    <a:pt x="2402" y="1003"/>
                    <a:pt x="2372" y="973"/>
                  </a:cubicBezTo>
                  <a:cubicBezTo>
                    <a:pt x="2372" y="912"/>
                    <a:pt x="2372" y="882"/>
                    <a:pt x="2372" y="851"/>
                  </a:cubicBezTo>
                  <a:lnTo>
                    <a:pt x="2341" y="791"/>
                  </a:lnTo>
                  <a:cubicBezTo>
                    <a:pt x="2341" y="791"/>
                    <a:pt x="2341" y="760"/>
                    <a:pt x="2341" y="760"/>
                  </a:cubicBezTo>
                  <a:lnTo>
                    <a:pt x="2311" y="699"/>
                  </a:lnTo>
                  <a:cubicBezTo>
                    <a:pt x="2311" y="699"/>
                    <a:pt x="2311" y="669"/>
                    <a:pt x="2280" y="669"/>
                  </a:cubicBezTo>
                  <a:cubicBezTo>
                    <a:pt x="2280" y="669"/>
                    <a:pt x="2280" y="639"/>
                    <a:pt x="2280" y="639"/>
                  </a:cubicBezTo>
                  <a:lnTo>
                    <a:pt x="2098" y="699"/>
                  </a:lnTo>
                  <a:lnTo>
                    <a:pt x="2098" y="699"/>
                  </a:lnTo>
                  <a:lnTo>
                    <a:pt x="2250" y="608"/>
                  </a:lnTo>
                  <a:cubicBezTo>
                    <a:pt x="2250" y="608"/>
                    <a:pt x="2250" y="578"/>
                    <a:pt x="2250" y="578"/>
                  </a:cubicBezTo>
                  <a:lnTo>
                    <a:pt x="2220" y="548"/>
                  </a:lnTo>
                  <a:cubicBezTo>
                    <a:pt x="2189" y="487"/>
                    <a:pt x="2159" y="456"/>
                    <a:pt x="2159" y="426"/>
                  </a:cubicBezTo>
                  <a:cubicBezTo>
                    <a:pt x="2128" y="426"/>
                    <a:pt x="2128" y="396"/>
                    <a:pt x="2098" y="365"/>
                  </a:cubicBezTo>
                  <a:lnTo>
                    <a:pt x="1976" y="517"/>
                  </a:lnTo>
                  <a:lnTo>
                    <a:pt x="2068" y="335"/>
                  </a:lnTo>
                  <a:cubicBezTo>
                    <a:pt x="2007" y="274"/>
                    <a:pt x="1916" y="213"/>
                    <a:pt x="1824" y="152"/>
                  </a:cubicBezTo>
                  <a:cubicBezTo>
                    <a:pt x="1824" y="152"/>
                    <a:pt x="1794" y="122"/>
                    <a:pt x="1764" y="122"/>
                  </a:cubicBezTo>
                  <a:cubicBezTo>
                    <a:pt x="1733" y="92"/>
                    <a:pt x="1703" y="92"/>
                    <a:pt x="1642" y="61"/>
                  </a:cubicBezTo>
                  <a:cubicBezTo>
                    <a:pt x="1612" y="61"/>
                    <a:pt x="1581" y="61"/>
                    <a:pt x="1551" y="31"/>
                  </a:cubicBezTo>
                  <a:lnTo>
                    <a:pt x="1490" y="31"/>
                  </a:lnTo>
                  <a:cubicBezTo>
                    <a:pt x="1490" y="31"/>
                    <a:pt x="1460" y="0"/>
                    <a:pt x="13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76;p26">
              <a:extLst>
                <a:ext uri="{FF2B5EF4-FFF2-40B4-BE49-F238E27FC236}">
                  <a16:creationId xmlns:a16="http://schemas.microsoft.com/office/drawing/2014/main" id="{7DFA2ACE-9668-D244-9DCB-54A8FA09F53E}"/>
                </a:ext>
              </a:extLst>
            </p:cNvPr>
            <p:cNvSpPr/>
            <p:nvPr/>
          </p:nvSpPr>
          <p:spPr>
            <a:xfrm>
              <a:off x="7095600" y="3019875"/>
              <a:ext cx="775" cy="25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cubicBezTo>
                    <a:pt x="0" y="1"/>
                    <a:pt x="30" y="1"/>
                    <a:pt x="0" y="1"/>
                  </a:cubicBezTo>
                  <a:cubicBezTo>
                    <a:pt x="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0" y="1"/>
                    <a:pt x="3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77;p26">
              <a:extLst>
                <a:ext uri="{FF2B5EF4-FFF2-40B4-BE49-F238E27FC236}">
                  <a16:creationId xmlns:a16="http://schemas.microsoft.com/office/drawing/2014/main" id="{A75D67D2-F59E-4A4E-8FF3-EFD7D58EDE2A}"/>
                </a:ext>
              </a:extLst>
            </p:cNvPr>
            <p:cNvSpPr/>
            <p:nvPr/>
          </p:nvSpPr>
          <p:spPr>
            <a:xfrm>
              <a:off x="7182975" y="2949975"/>
              <a:ext cx="114000" cy="90450"/>
            </a:xfrm>
            <a:custGeom>
              <a:avLst/>
              <a:gdLst/>
              <a:ahLst/>
              <a:cxnLst/>
              <a:rect l="l" t="t" r="r" b="b"/>
              <a:pathLst>
                <a:path w="4560" h="3618" extrusionOk="0">
                  <a:moveTo>
                    <a:pt x="3557" y="183"/>
                  </a:moveTo>
                  <a:lnTo>
                    <a:pt x="3557" y="304"/>
                  </a:lnTo>
                  <a:lnTo>
                    <a:pt x="3526" y="274"/>
                  </a:lnTo>
                  <a:lnTo>
                    <a:pt x="3557" y="183"/>
                  </a:lnTo>
                  <a:close/>
                  <a:moveTo>
                    <a:pt x="2919" y="304"/>
                  </a:moveTo>
                  <a:lnTo>
                    <a:pt x="3040" y="456"/>
                  </a:lnTo>
                  <a:lnTo>
                    <a:pt x="3101" y="426"/>
                  </a:lnTo>
                  <a:cubicBezTo>
                    <a:pt x="3131" y="426"/>
                    <a:pt x="3131" y="426"/>
                    <a:pt x="3131" y="396"/>
                  </a:cubicBezTo>
                  <a:lnTo>
                    <a:pt x="3222" y="396"/>
                  </a:lnTo>
                  <a:lnTo>
                    <a:pt x="3283" y="365"/>
                  </a:lnTo>
                  <a:lnTo>
                    <a:pt x="3557" y="365"/>
                  </a:lnTo>
                  <a:lnTo>
                    <a:pt x="3557" y="396"/>
                  </a:lnTo>
                  <a:lnTo>
                    <a:pt x="3618" y="396"/>
                  </a:lnTo>
                  <a:cubicBezTo>
                    <a:pt x="3648" y="426"/>
                    <a:pt x="3709" y="426"/>
                    <a:pt x="3739" y="456"/>
                  </a:cubicBezTo>
                  <a:cubicBezTo>
                    <a:pt x="3770" y="487"/>
                    <a:pt x="3800" y="487"/>
                    <a:pt x="3800" y="487"/>
                  </a:cubicBezTo>
                  <a:cubicBezTo>
                    <a:pt x="3830" y="517"/>
                    <a:pt x="3891" y="548"/>
                    <a:pt x="3922" y="608"/>
                  </a:cubicBezTo>
                  <a:lnTo>
                    <a:pt x="3952" y="608"/>
                  </a:lnTo>
                  <a:cubicBezTo>
                    <a:pt x="3952" y="608"/>
                    <a:pt x="3982" y="669"/>
                    <a:pt x="3982" y="669"/>
                  </a:cubicBezTo>
                  <a:cubicBezTo>
                    <a:pt x="3982" y="669"/>
                    <a:pt x="3982" y="699"/>
                    <a:pt x="4013" y="699"/>
                  </a:cubicBezTo>
                  <a:cubicBezTo>
                    <a:pt x="4043" y="730"/>
                    <a:pt x="4043" y="730"/>
                    <a:pt x="4043" y="730"/>
                  </a:cubicBezTo>
                  <a:cubicBezTo>
                    <a:pt x="4043" y="760"/>
                    <a:pt x="4074" y="791"/>
                    <a:pt x="4104" y="821"/>
                  </a:cubicBezTo>
                  <a:lnTo>
                    <a:pt x="4256" y="760"/>
                  </a:lnTo>
                  <a:lnTo>
                    <a:pt x="4104" y="882"/>
                  </a:lnTo>
                  <a:lnTo>
                    <a:pt x="4104" y="882"/>
                  </a:lnTo>
                  <a:lnTo>
                    <a:pt x="4286" y="821"/>
                  </a:lnTo>
                  <a:lnTo>
                    <a:pt x="4134" y="943"/>
                  </a:lnTo>
                  <a:cubicBezTo>
                    <a:pt x="4165" y="973"/>
                    <a:pt x="4165" y="1034"/>
                    <a:pt x="4195" y="1095"/>
                  </a:cubicBezTo>
                  <a:lnTo>
                    <a:pt x="4378" y="1064"/>
                  </a:lnTo>
                  <a:lnTo>
                    <a:pt x="4195" y="1155"/>
                  </a:lnTo>
                  <a:cubicBezTo>
                    <a:pt x="4195" y="1216"/>
                    <a:pt x="4195" y="1247"/>
                    <a:pt x="4195" y="1338"/>
                  </a:cubicBezTo>
                  <a:cubicBezTo>
                    <a:pt x="4165" y="1399"/>
                    <a:pt x="4165" y="1459"/>
                    <a:pt x="4134" y="1490"/>
                  </a:cubicBezTo>
                  <a:cubicBezTo>
                    <a:pt x="4134" y="1490"/>
                    <a:pt x="4134" y="1520"/>
                    <a:pt x="4134" y="1520"/>
                  </a:cubicBezTo>
                  <a:lnTo>
                    <a:pt x="4104" y="1581"/>
                  </a:lnTo>
                  <a:cubicBezTo>
                    <a:pt x="4104" y="1581"/>
                    <a:pt x="4104" y="1611"/>
                    <a:pt x="4074" y="1611"/>
                  </a:cubicBezTo>
                  <a:cubicBezTo>
                    <a:pt x="4074" y="1611"/>
                    <a:pt x="4074" y="1611"/>
                    <a:pt x="4074" y="1642"/>
                  </a:cubicBezTo>
                  <a:cubicBezTo>
                    <a:pt x="4074" y="1672"/>
                    <a:pt x="4043" y="1672"/>
                    <a:pt x="4043" y="1703"/>
                  </a:cubicBezTo>
                  <a:lnTo>
                    <a:pt x="4074" y="1733"/>
                  </a:lnTo>
                  <a:lnTo>
                    <a:pt x="4165" y="1824"/>
                  </a:lnTo>
                  <a:lnTo>
                    <a:pt x="4043" y="1763"/>
                  </a:lnTo>
                  <a:lnTo>
                    <a:pt x="4013" y="1733"/>
                  </a:lnTo>
                  <a:cubicBezTo>
                    <a:pt x="3982" y="1763"/>
                    <a:pt x="3952" y="1794"/>
                    <a:pt x="3952" y="1824"/>
                  </a:cubicBezTo>
                  <a:lnTo>
                    <a:pt x="3922" y="1824"/>
                  </a:lnTo>
                  <a:lnTo>
                    <a:pt x="3891" y="1855"/>
                  </a:lnTo>
                  <a:cubicBezTo>
                    <a:pt x="3861" y="1855"/>
                    <a:pt x="3861" y="1885"/>
                    <a:pt x="3861" y="1885"/>
                  </a:cubicBezTo>
                  <a:lnTo>
                    <a:pt x="3952" y="2037"/>
                  </a:lnTo>
                  <a:lnTo>
                    <a:pt x="3830" y="1885"/>
                  </a:lnTo>
                  <a:lnTo>
                    <a:pt x="3010" y="2341"/>
                  </a:lnTo>
                  <a:cubicBezTo>
                    <a:pt x="3010" y="2280"/>
                    <a:pt x="3010" y="2219"/>
                    <a:pt x="2979" y="2158"/>
                  </a:cubicBezTo>
                  <a:lnTo>
                    <a:pt x="2949" y="2037"/>
                  </a:lnTo>
                  <a:cubicBezTo>
                    <a:pt x="2949" y="2007"/>
                    <a:pt x="2919" y="1976"/>
                    <a:pt x="2919" y="1946"/>
                  </a:cubicBezTo>
                  <a:cubicBezTo>
                    <a:pt x="2888" y="1855"/>
                    <a:pt x="2858" y="1794"/>
                    <a:pt x="2797" y="1703"/>
                  </a:cubicBezTo>
                  <a:cubicBezTo>
                    <a:pt x="2797" y="1672"/>
                    <a:pt x="2767" y="1611"/>
                    <a:pt x="2736" y="1581"/>
                  </a:cubicBezTo>
                  <a:cubicBezTo>
                    <a:pt x="2706" y="1520"/>
                    <a:pt x="2675" y="1490"/>
                    <a:pt x="2645" y="1429"/>
                  </a:cubicBezTo>
                  <a:cubicBezTo>
                    <a:pt x="2615" y="1399"/>
                    <a:pt x="2584" y="1338"/>
                    <a:pt x="2554" y="1307"/>
                  </a:cubicBezTo>
                  <a:cubicBezTo>
                    <a:pt x="2554" y="1307"/>
                    <a:pt x="2554" y="1277"/>
                    <a:pt x="2554" y="1277"/>
                  </a:cubicBezTo>
                  <a:cubicBezTo>
                    <a:pt x="2523" y="1247"/>
                    <a:pt x="2493" y="1216"/>
                    <a:pt x="2463" y="1155"/>
                  </a:cubicBezTo>
                  <a:cubicBezTo>
                    <a:pt x="2463" y="1155"/>
                    <a:pt x="2432" y="1155"/>
                    <a:pt x="2432" y="1125"/>
                  </a:cubicBezTo>
                  <a:cubicBezTo>
                    <a:pt x="2402" y="1095"/>
                    <a:pt x="2371" y="1064"/>
                    <a:pt x="2341" y="1034"/>
                  </a:cubicBezTo>
                  <a:cubicBezTo>
                    <a:pt x="2341" y="1003"/>
                    <a:pt x="2311" y="1003"/>
                    <a:pt x="2311" y="1003"/>
                  </a:cubicBezTo>
                  <a:cubicBezTo>
                    <a:pt x="2280" y="973"/>
                    <a:pt x="2250" y="943"/>
                    <a:pt x="2219" y="912"/>
                  </a:cubicBezTo>
                  <a:lnTo>
                    <a:pt x="3010" y="456"/>
                  </a:lnTo>
                  <a:lnTo>
                    <a:pt x="2919" y="304"/>
                  </a:lnTo>
                  <a:close/>
                  <a:moveTo>
                    <a:pt x="3222" y="0"/>
                  </a:moveTo>
                  <a:cubicBezTo>
                    <a:pt x="3222" y="0"/>
                    <a:pt x="3192" y="31"/>
                    <a:pt x="3192" y="31"/>
                  </a:cubicBezTo>
                  <a:lnTo>
                    <a:pt x="3070" y="31"/>
                  </a:lnTo>
                  <a:lnTo>
                    <a:pt x="3010" y="61"/>
                  </a:lnTo>
                  <a:lnTo>
                    <a:pt x="2979" y="61"/>
                  </a:lnTo>
                  <a:cubicBezTo>
                    <a:pt x="2979" y="61"/>
                    <a:pt x="2949" y="92"/>
                    <a:pt x="2949" y="92"/>
                  </a:cubicBezTo>
                  <a:cubicBezTo>
                    <a:pt x="2919" y="92"/>
                    <a:pt x="2888" y="92"/>
                    <a:pt x="2858" y="122"/>
                  </a:cubicBezTo>
                  <a:cubicBezTo>
                    <a:pt x="2858" y="122"/>
                    <a:pt x="2827" y="152"/>
                    <a:pt x="2797" y="152"/>
                  </a:cubicBezTo>
                  <a:lnTo>
                    <a:pt x="1703" y="760"/>
                  </a:lnTo>
                  <a:lnTo>
                    <a:pt x="548" y="1399"/>
                  </a:lnTo>
                  <a:cubicBezTo>
                    <a:pt x="548" y="1399"/>
                    <a:pt x="517" y="1429"/>
                    <a:pt x="517" y="1429"/>
                  </a:cubicBezTo>
                  <a:lnTo>
                    <a:pt x="456" y="1459"/>
                  </a:lnTo>
                  <a:cubicBezTo>
                    <a:pt x="456" y="1459"/>
                    <a:pt x="426" y="1490"/>
                    <a:pt x="426" y="1490"/>
                  </a:cubicBezTo>
                  <a:cubicBezTo>
                    <a:pt x="396" y="1490"/>
                    <a:pt x="396" y="1520"/>
                    <a:pt x="365" y="1520"/>
                  </a:cubicBezTo>
                  <a:cubicBezTo>
                    <a:pt x="365" y="1520"/>
                    <a:pt x="335" y="1551"/>
                    <a:pt x="335" y="1551"/>
                  </a:cubicBezTo>
                  <a:lnTo>
                    <a:pt x="304" y="1581"/>
                  </a:lnTo>
                  <a:cubicBezTo>
                    <a:pt x="274" y="1611"/>
                    <a:pt x="274" y="1642"/>
                    <a:pt x="244" y="1672"/>
                  </a:cubicBezTo>
                  <a:lnTo>
                    <a:pt x="213" y="1703"/>
                  </a:lnTo>
                  <a:cubicBezTo>
                    <a:pt x="183" y="1733"/>
                    <a:pt x="183" y="1763"/>
                    <a:pt x="183" y="1763"/>
                  </a:cubicBezTo>
                  <a:cubicBezTo>
                    <a:pt x="183" y="1763"/>
                    <a:pt x="153" y="1794"/>
                    <a:pt x="153" y="1794"/>
                  </a:cubicBezTo>
                  <a:cubicBezTo>
                    <a:pt x="153" y="1794"/>
                    <a:pt x="122" y="1855"/>
                    <a:pt x="122" y="1855"/>
                  </a:cubicBezTo>
                  <a:cubicBezTo>
                    <a:pt x="122" y="1885"/>
                    <a:pt x="122" y="1885"/>
                    <a:pt x="92" y="1915"/>
                  </a:cubicBezTo>
                  <a:lnTo>
                    <a:pt x="274" y="2007"/>
                  </a:lnTo>
                  <a:lnTo>
                    <a:pt x="92" y="1976"/>
                  </a:lnTo>
                  <a:cubicBezTo>
                    <a:pt x="61" y="2007"/>
                    <a:pt x="61" y="2037"/>
                    <a:pt x="31" y="2098"/>
                  </a:cubicBezTo>
                  <a:cubicBezTo>
                    <a:pt x="31" y="2098"/>
                    <a:pt x="31" y="2128"/>
                    <a:pt x="31" y="2128"/>
                  </a:cubicBezTo>
                  <a:cubicBezTo>
                    <a:pt x="31" y="2128"/>
                    <a:pt x="31" y="2158"/>
                    <a:pt x="31" y="2158"/>
                  </a:cubicBezTo>
                  <a:cubicBezTo>
                    <a:pt x="31" y="2189"/>
                    <a:pt x="31" y="2189"/>
                    <a:pt x="31" y="2219"/>
                  </a:cubicBezTo>
                  <a:cubicBezTo>
                    <a:pt x="1" y="2250"/>
                    <a:pt x="1" y="2280"/>
                    <a:pt x="1" y="2341"/>
                  </a:cubicBezTo>
                  <a:lnTo>
                    <a:pt x="1" y="2402"/>
                  </a:lnTo>
                  <a:cubicBezTo>
                    <a:pt x="1" y="2432"/>
                    <a:pt x="1" y="2462"/>
                    <a:pt x="31" y="2523"/>
                  </a:cubicBezTo>
                  <a:cubicBezTo>
                    <a:pt x="31" y="2523"/>
                    <a:pt x="31" y="2554"/>
                    <a:pt x="31" y="2554"/>
                  </a:cubicBezTo>
                  <a:cubicBezTo>
                    <a:pt x="31" y="2614"/>
                    <a:pt x="31" y="2645"/>
                    <a:pt x="61" y="2706"/>
                  </a:cubicBezTo>
                  <a:cubicBezTo>
                    <a:pt x="61" y="2736"/>
                    <a:pt x="61" y="2736"/>
                    <a:pt x="92" y="2766"/>
                  </a:cubicBezTo>
                  <a:cubicBezTo>
                    <a:pt x="92" y="2797"/>
                    <a:pt x="92" y="2827"/>
                    <a:pt x="122" y="2858"/>
                  </a:cubicBezTo>
                  <a:cubicBezTo>
                    <a:pt x="122" y="2888"/>
                    <a:pt x="153" y="2949"/>
                    <a:pt x="183" y="2979"/>
                  </a:cubicBezTo>
                  <a:lnTo>
                    <a:pt x="213" y="3070"/>
                  </a:lnTo>
                  <a:cubicBezTo>
                    <a:pt x="213" y="3070"/>
                    <a:pt x="274" y="3131"/>
                    <a:pt x="274" y="3131"/>
                  </a:cubicBezTo>
                  <a:cubicBezTo>
                    <a:pt x="274" y="3131"/>
                    <a:pt x="274" y="3162"/>
                    <a:pt x="304" y="3162"/>
                  </a:cubicBezTo>
                  <a:cubicBezTo>
                    <a:pt x="304" y="3192"/>
                    <a:pt x="335" y="3222"/>
                    <a:pt x="365" y="3253"/>
                  </a:cubicBezTo>
                  <a:lnTo>
                    <a:pt x="487" y="3101"/>
                  </a:lnTo>
                  <a:lnTo>
                    <a:pt x="396" y="3283"/>
                  </a:lnTo>
                  <a:cubicBezTo>
                    <a:pt x="396" y="3283"/>
                    <a:pt x="426" y="3314"/>
                    <a:pt x="456" y="3344"/>
                  </a:cubicBezTo>
                  <a:lnTo>
                    <a:pt x="487" y="3344"/>
                  </a:lnTo>
                  <a:cubicBezTo>
                    <a:pt x="517" y="3374"/>
                    <a:pt x="517" y="3405"/>
                    <a:pt x="548" y="3405"/>
                  </a:cubicBezTo>
                  <a:lnTo>
                    <a:pt x="669" y="3253"/>
                  </a:lnTo>
                  <a:lnTo>
                    <a:pt x="608" y="3465"/>
                  </a:lnTo>
                  <a:cubicBezTo>
                    <a:pt x="700" y="3496"/>
                    <a:pt x="791" y="3557"/>
                    <a:pt x="912" y="3587"/>
                  </a:cubicBezTo>
                  <a:lnTo>
                    <a:pt x="943" y="3587"/>
                  </a:lnTo>
                  <a:cubicBezTo>
                    <a:pt x="973" y="3587"/>
                    <a:pt x="1004" y="3617"/>
                    <a:pt x="1004" y="3617"/>
                  </a:cubicBezTo>
                  <a:lnTo>
                    <a:pt x="1399" y="3617"/>
                  </a:lnTo>
                  <a:cubicBezTo>
                    <a:pt x="1429" y="3617"/>
                    <a:pt x="1460" y="3587"/>
                    <a:pt x="1490" y="3587"/>
                  </a:cubicBezTo>
                  <a:cubicBezTo>
                    <a:pt x="1490" y="3587"/>
                    <a:pt x="1551" y="3587"/>
                    <a:pt x="1611" y="3557"/>
                  </a:cubicBezTo>
                  <a:cubicBezTo>
                    <a:pt x="1642" y="3526"/>
                    <a:pt x="1642" y="3526"/>
                    <a:pt x="1703" y="3496"/>
                  </a:cubicBezTo>
                  <a:lnTo>
                    <a:pt x="1763" y="3496"/>
                  </a:lnTo>
                  <a:lnTo>
                    <a:pt x="2858" y="2858"/>
                  </a:lnTo>
                  <a:lnTo>
                    <a:pt x="2888" y="2858"/>
                  </a:lnTo>
                  <a:lnTo>
                    <a:pt x="4013" y="2219"/>
                  </a:lnTo>
                  <a:lnTo>
                    <a:pt x="4074" y="2189"/>
                  </a:lnTo>
                  <a:cubicBezTo>
                    <a:pt x="4074" y="2189"/>
                    <a:pt x="4104" y="2158"/>
                    <a:pt x="4104" y="2158"/>
                  </a:cubicBezTo>
                  <a:lnTo>
                    <a:pt x="4165" y="2128"/>
                  </a:lnTo>
                  <a:cubicBezTo>
                    <a:pt x="4195" y="2098"/>
                    <a:pt x="4256" y="2037"/>
                    <a:pt x="4286" y="2007"/>
                  </a:cubicBezTo>
                  <a:lnTo>
                    <a:pt x="4317" y="1976"/>
                  </a:lnTo>
                  <a:cubicBezTo>
                    <a:pt x="4317" y="1976"/>
                    <a:pt x="4317" y="1976"/>
                    <a:pt x="4317" y="1946"/>
                  </a:cubicBezTo>
                  <a:cubicBezTo>
                    <a:pt x="4317" y="1946"/>
                    <a:pt x="4347" y="1915"/>
                    <a:pt x="4347" y="1915"/>
                  </a:cubicBezTo>
                  <a:cubicBezTo>
                    <a:pt x="4378" y="1915"/>
                    <a:pt x="4378" y="1885"/>
                    <a:pt x="4378" y="1885"/>
                  </a:cubicBezTo>
                  <a:cubicBezTo>
                    <a:pt x="4378" y="1855"/>
                    <a:pt x="4408" y="1855"/>
                    <a:pt x="4408" y="1855"/>
                  </a:cubicBezTo>
                  <a:cubicBezTo>
                    <a:pt x="4408" y="1855"/>
                    <a:pt x="4408" y="1824"/>
                    <a:pt x="4408" y="1824"/>
                  </a:cubicBezTo>
                  <a:cubicBezTo>
                    <a:pt x="4438" y="1824"/>
                    <a:pt x="4438" y="1794"/>
                    <a:pt x="4469" y="1763"/>
                  </a:cubicBezTo>
                  <a:cubicBezTo>
                    <a:pt x="4469" y="1763"/>
                    <a:pt x="4469" y="1763"/>
                    <a:pt x="4469" y="1733"/>
                  </a:cubicBezTo>
                  <a:cubicBezTo>
                    <a:pt x="4469" y="1733"/>
                    <a:pt x="4469" y="1703"/>
                    <a:pt x="4469" y="1703"/>
                  </a:cubicBezTo>
                  <a:cubicBezTo>
                    <a:pt x="4499" y="1672"/>
                    <a:pt x="4499" y="1642"/>
                    <a:pt x="4529" y="1611"/>
                  </a:cubicBezTo>
                  <a:cubicBezTo>
                    <a:pt x="4529" y="1551"/>
                    <a:pt x="4560" y="1490"/>
                    <a:pt x="4560" y="1399"/>
                  </a:cubicBezTo>
                  <a:cubicBezTo>
                    <a:pt x="4560" y="1399"/>
                    <a:pt x="4560" y="1399"/>
                    <a:pt x="4560" y="1368"/>
                  </a:cubicBezTo>
                  <a:cubicBezTo>
                    <a:pt x="4560" y="1368"/>
                    <a:pt x="4560" y="1338"/>
                    <a:pt x="4560" y="1338"/>
                  </a:cubicBezTo>
                  <a:cubicBezTo>
                    <a:pt x="4560" y="1277"/>
                    <a:pt x="4560" y="1216"/>
                    <a:pt x="4560" y="1125"/>
                  </a:cubicBezTo>
                  <a:cubicBezTo>
                    <a:pt x="4560" y="1095"/>
                    <a:pt x="4560" y="1095"/>
                    <a:pt x="4560" y="1095"/>
                  </a:cubicBezTo>
                  <a:cubicBezTo>
                    <a:pt x="4560" y="1095"/>
                    <a:pt x="4560" y="1064"/>
                    <a:pt x="4560" y="1034"/>
                  </a:cubicBezTo>
                  <a:cubicBezTo>
                    <a:pt x="4529" y="973"/>
                    <a:pt x="4529" y="882"/>
                    <a:pt x="4499" y="791"/>
                  </a:cubicBezTo>
                  <a:lnTo>
                    <a:pt x="4469" y="760"/>
                  </a:lnTo>
                  <a:cubicBezTo>
                    <a:pt x="4469" y="760"/>
                    <a:pt x="4438" y="730"/>
                    <a:pt x="4438" y="699"/>
                  </a:cubicBezTo>
                  <a:lnTo>
                    <a:pt x="4438" y="669"/>
                  </a:lnTo>
                  <a:cubicBezTo>
                    <a:pt x="4408" y="608"/>
                    <a:pt x="4378" y="578"/>
                    <a:pt x="4317" y="517"/>
                  </a:cubicBezTo>
                  <a:cubicBezTo>
                    <a:pt x="4317" y="517"/>
                    <a:pt x="4317" y="487"/>
                    <a:pt x="4317" y="487"/>
                  </a:cubicBezTo>
                  <a:cubicBezTo>
                    <a:pt x="4286" y="456"/>
                    <a:pt x="4286" y="456"/>
                    <a:pt x="4256" y="426"/>
                  </a:cubicBezTo>
                  <a:lnTo>
                    <a:pt x="4256" y="396"/>
                  </a:lnTo>
                  <a:cubicBezTo>
                    <a:pt x="4226" y="396"/>
                    <a:pt x="4226" y="365"/>
                    <a:pt x="4226" y="365"/>
                  </a:cubicBezTo>
                  <a:lnTo>
                    <a:pt x="4165" y="335"/>
                  </a:lnTo>
                  <a:cubicBezTo>
                    <a:pt x="4134" y="274"/>
                    <a:pt x="4074" y="244"/>
                    <a:pt x="4013" y="183"/>
                  </a:cubicBezTo>
                  <a:cubicBezTo>
                    <a:pt x="3982" y="183"/>
                    <a:pt x="3982" y="183"/>
                    <a:pt x="3952" y="152"/>
                  </a:cubicBezTo>
                  <a:lnTo>
                    <a:pt x="3922" y="152"/>
                  </a:lnTo>
                  <a:cubicBezTo>
                    <a:pt x="3922" y="152"/>
                    <a:pt x="3922" y="122"/>
                    <a:pt x="3891" y="122"/>
                  </a:cubicBezTo>
                  <a:cubicBezTo>
                    <a:pt x="3830" y="92"/>
                    <a:pt x="3770" y="61"/>
                    <a:pt x="3709" y="61"/>
                  </a:cubicBezTo>
                  <a:cubicBezTo>
                    <a:pt x="3678" y="31"/>
                    <a:pt x="3648" y="31"/>
                    <a:pt x="3618" y="31"/>
                  </a:cubicBezTo>
                  <a:lnTo>
                    <a:pt x="3526" y="31"/>
                  </a:lnTo>
                  <a:cubicBezTo>
                    <a:pt x="3526" y="0"/>
                    <a:pt x="3496" y="0"/>
                    <a:pt x="34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78;p26">
              <a:extLst>
                <a:ext uri="{FF2B5EF4-FFF2-40B4-BE49-F238E27FC236}">
                  <a16:creationId xmlns:a16="http://schemas.microsoft.com/office/drawing/2014/main" id="{5BE1AA02-3922-3144-B543-114FFD345254}"/>
                </a:ext>
              </a:extLst>
            </p:cNvPr>
            <p:cNvSpPr/>
            <p:nvPr/>
          </p:nvSpPr>
          <p:spPr>
            <a:xfrm>
              <a:off x="7188300" y="2992725"/>
              <a:ext cx="551700" cy="328850"/>
            </a:xfrm>
            <a:custGeom>
              <a:avLst/>
              <a:gdLst/>
              <a:ahLst/>
              <a:cxnLst/>
              <a:rect l="l" t="t" r="r" b="b"/>
              <a:pathLst>
                <a:path w="22068" h="13154" extrusionOk="0">
                  <a:moveTo>
                    <a:pt x="7143" y="418"/>
                  </a:moveTo>
                  <a:lnTo>
                    <a:pt x="21520" y="8746"/>
                  </a:lnTo>
                  <a:lnTo>
                    <a:pt x="14955" y="12728"/>
                  </a:lnTo>
                  <a:lnTo>
                    <a:pt x="578" y="4278"/>
                  </a:lnTo>
                  <a:lnTo>
                    <a:pt x="7143" y="418"/>
                  </a:lnTo>
                  <a:close/>
                  <a:moveTo>
                    <a:pt x="7143" y="0"/>
                  </a:moveTo>
                  <a:cubicBezTo>
                    <a:pt x="7113" y="0"/>
                    <a:pt x="7082" y="8"/>
                    <a:pt x="7052" y="23"/>
                  </a:cubicBezTo>
                  <a:lnTo>
                    <a:pt x="91" y="4126"/>
                  </a:lnTo>
                  <a:cubicBezTo>
                    <a:pt x="31" y="4157"/>
                    <a:pt x="0" y="4218"/>
                    <a:pt x="0" y="4278"/>
                  </a:cubicBezTo>
                  <a:cubicBezTo>
                    <a:pt x="0" y="4339"/>
                    <a:pt x="31" y="4400"/>
                    <a:pt x="91" y="4430"/>
                  </a:cubicBezTo>
                  <a:lnTo>
                    <a:pt x="14864" y="13123"/>
                  </a:lnTo>
                  <a:cubicBezTo>
                    <a:pt x="14894" y="13154"/>
                    <a:pt x="14925" y="13154"/>
                    <a:pt x="14955" y="13154"/>
                  </a:cubicBezTo>
                  <a:cubicBezTo>
                    <a:pt x="14985" y="13154"/>
                    <a:pt x="15016" y="13154"/>
                    <a:pt x="15077" y="13123"/>
                  </a:cubicBezTo>
                  <a:lnTo>
                    <a:pt x="21976" y="8898"/>
                  </a:lnTo>
                  <a:cubicBezTo>
                    <a:pt x="22037" y="8868"/>
                    <a:pt x="22068" y="8807"/>
                    <a:pt x="22068" y="8746"/>
                  </a:cubicBezTo>
                  <a:cubicBezTo>
                    <a:pt x="22068" y="8655"/>
                    <a:pt x="22037" y="8595"/>
                    <a:pt x="21976" y="8564"/>
                  </a:cubicBezTo>
                  <a:lnTo>
                    <a:pt x="7234" y="23"/>
                  </a:lnTo>
                  <a:cubicBezTo>
                    <a:pt x="7204" y="8"/>
                    <a:pt x="7174" y="0"/>
                    <a:pt x="7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9;p26">
              <a:extLst>
                <a:ext uri="{FF2B5EF4-FFF2-40B4-BE49-F238E27FC236}">
                  <a16:creationId xmlns:a16="http://schemas.microsoft.com/office/drawing/2014/main" id="{6AF14E29-4BA0-2E47-87C8-F880F47FABAF}"/>
                </a:ext>
              </a:extLst>
            </p:cNvPr>
            <p:cNvSpPr/>
            <p:nvPr/>
          </p:nvSpPr>
          <p:spPr>
            <a:xfrm>
              <a:off x="7849400" y="1690275"/>
              <a:ext cx="421775" cy="426125"/>
            </a:xfrm>
            <a:custGeom>
              <a:avLst/>
              <a:gdLst/>
              <a:ahLst/>
              <a:cxnLst/>
              <a:rect l="l" t="t" r="r" b="b"/>
              <a:pathLst>
                <a:path w="16871" h="17045" extrusionOk="0">
                  <a:moveTo>
                    <a:pt x="2402" y="418"/>
                  </a:moveTo>
                  <a:lnTo>
                    <a:pt x="8420" y="3914"/>
                  </a:lnTo>
                  <a:lnTo>
                    <a:pt x="6657" y="5008"/>
                  </a:lnTo>
                  <a:lnTo>
                    <a:pt x="578" y="1300"/>
                  </a:lnTo>
                  <a:lnTo>
                    <a:pt x="2402" y="418"/>
                  </a:lnTo>
                  <a:close/>
                  <a:moveTo>
                    <a:pt x="700" y="1816"/>
                  </a:moveTo>
                  <a:lnTo>
                    <a:pt x="6444" y="5312"/>
                  </a:lnTo>
                  <a:lnTo>
                    <a:pt x="6444" y="11938"/>
                  </a:lnTo>
                  <a:lnTo>
                    <a:pt x="700" y="1816"/>
                  </a:lnTo>
                  <a:close/>
                  <a:moveTo>
                    <a:pt x="8603" y="4248"/>
                  </a:moveTo>
                  <a:lnTo>
                    <a:pt x="8603" y="9020"/>
                  </a:lnTo>
                  <a:lnTo>
                    <a:pt x="8359" y="9142"/>
                  </a:lnTo>
                  <a:cubicBezTo>
                    <a:pt x="8329" y="9172"/>
                    <a:pt x="8299" y="9172"/>
                    <a:pt x="8299" y="9202"/>
                  </a:cubicBezTo>
                  <a:lnTo>
                    <a:pt x="8299" y="9233"/>
                  </a:lnTo>
                  <a:cubicBezTo>
                    <a:pt x="8268" y="9263"/>
                    <a:pt x="8268" y="9263"/>
                    <a:pt x="8268" y="9294"/>
                  </a:cubicBezTo>
                  <a:cubicBezTo>
                    <a:pt x="8268" y="9294"/>
                    <a:pt x="8268" y="9294"/>
                    <a:pt x="8268" y="9324"/>
                  </a:cubicBezTo>
                  <a:lnTo>
                    <a:pt x="8268" y="11482"/>
                  </a:lnTo>
                  <a:lnTo>
                    <a:pt x="6840" y="12333"/>
                  </a:lnTo>
                  <a:lnTo>
                    <a:pt x="6840" y="5312"/>
                  </a:lnTo>
                  <a:lnTo>
                    <a:pt x="8603" y="4248"/>
                  </a:lnTo>
                  <a:close/>
                  <a:moveTo>
                    <a:pt x="10122" y="8686"/>
                  </a:moveTo>
                  <a:lnTo>
                    <a:pt x="16293" y="12181"/>
                  </a:lnTo>
                  <a:lnTo>
                    <a:pt x="14925" y="12880"/>
                  </a:lnTo>
                  <a:lnTo>
                    <a:pt x="8967" y="9385"/>
                  </a:lnTo>
                  <a:lnTo>
                    <a:pt x="8967" y="9263"/>
                  </a:lnTo>
                  <a:lnTo>
                    <a:pt x="10122" y="8686"/>
                  </a:lnTo>
                  <a:close/>
                  <a:moveTo>
                    <a:pt x="10517" y="10722"/>
                  </a:moveTo>
                  <a:lnTo>
                    <a:pt x="11855" y="11512"/>
                  </a:lnTo>
                  <a:lnTo>
                    <a:pt x="11855" y="14856"/>
                  </a:lnTo>
                  <a:lnTo>
                    <a:pt x="10517" y="14066"/>
                  </a:lnTo>
                  <a:lnTo>
                    <a:pt x="10517" y="10722"/>
                  </a:lnTo>
                  <a:close/>
                  <a:moveTo>
                    <a:pt x="16505" y="12485"/>
                  </a:moveTo>
                  <a:lnTo>
                    <a:pt x="16505" y="15707"/>
                  </a:lnTo>
                  <a:lnTo>
                    <a:pt x="15138" y="16528"/>
                  </a:lnTo>
                  <a:lnTo>
                    <a:pt x="15138" y="13215"/>
                  </a:lnTo>
                  <a:lnTo>
                    <a:pt x="16505" y="12485"/>
                  </a:lnTo>
                  <a:close/>
                  <a:moveTo>
                    <a:pt x="2432" y="0"/>
                  </a:moveTo>
                  <a:cubicBezTo>
                    <a:pt x="2402" y="0"/>
                    <a:pt x="2371" y="8"/>
                    <a:pt x="2341" y="23"/>
                  </a:cubicBezTo>
                  <a:lnTo>
                    <a:pt x="92" y="1117"/>
                  </a:lnTo>
                  <a:cubicBezTo>
                    <a:pt x="61" y="1117"/>
                    <a:pt x="61" y="1148"/>
                    <a:pt x="31" y="1178"/>
                  </a:cubicBezTo>
                  <a:cubicBezTo>
                    <a:pt x="31" y="1178"/>
                    <a:pt x="31" y="1178"/>
                    <a:pt x="31" y="1208"/>
                  </a:cubicBezTo>
                  <a:lnTo>
                    <a:pt x="1" y="1208"/>
                  </a:lnTo>
                  <a:cubicBezTo>
                    <a:pt x="1" y="1239"/>
                    <a:pt x="1" y="1239"/>
                    <a:pt x="1" y="1269"/>
                  </a:cubicBezTo>
                  <a:lnTo>
                    <a:pt x="1" y="8868"/>
                  </a:lnTo>
                  <a:cubicBezTo>
                    <a:pt x="1" y="8929"/>
                    <a:pt x="31" y="8990"/>
                    <a:pt x="92" y="9050"/>
                  </a:cubicBezTo>
                  <a:lnTo>
                    <a:pt x="6566" y="12850"/>
                  </a:lnTo>
                  <a:lnTo>
                    <a:pt x="6748" y="12850"/>
                  </a:lnTo>
                  <a:lnTo>
                    <a:pt x="8268" y="11938"/>
                  </a:lnTo>
                  <a:lnTo>
                    <a:pt x="8268" y="13093"/>
                  </a:lnTo>
                  <a:cubicBezTo>
                    <a:pt x="8268" y="13154"/>
                    <a:pt x="8299" y="13215"/>
                    <a:pt x="8359" y="13245"/>
                  </a:cubicBezTo>
                  <a:lnTo>
                    <a:pt x="14834" y="17014"/>
                  </a:lnTo>
                  <a:cubicBezTo>
                    <a:pt x="14864" y="17044"/>
                    <a:pt x="14894" y="17044"/>
                    <a:pt x="14925" y="17044"/>
                  </a:cubicBezTo>
                  <a:cubicBezTo>
                    <a:pt x="14955" y="17044"/>
                    <a:pt x="14986" y="17044"/>
                    <a:pt x="15016" y="17014"/>
                  </a:cubicBezTo>
                  <a:lnTo>
                    <a:pt x="15046" y="17014"/>
                  </a:lnTo>
                  <a:lnTo>
                    <a:pt x="16779" y="15981"/>
                  </a:lnTo>
                  <a:cubicBezTo>
                    <a:pt x="16840" y="15950"/>
                    <a:pt x="16870" y="15889"/>
                    <a:pt x="16870" y="15798"/>
                  </a:cubicBezTo>
                  <a:lnTo>
                    <a:pt x="16870" y="12181"/>
                  </a:lnTo>
                  <a:cubicBezTo>
                    <a:pt x="16870" y="12120"/>
                    <a:pt x="16870" y="12090"/>
                    <a:pt x="16840" y="12060"/>
                  </a:cubicBezTo>
                  <a:cubicBezTo>
                    <a:pt x="16840" y="12060"/>
                    <a:pt x="16809" y="12029"/>
                    <a:pt x="16809" y="12029"/>
                  </a:cubicBezTo>
                  <a:lnTo>
                    <a:pt x="16779" y="11999"/>
                  </a:lnTo>
                  <a:lnTo>
                    <a:pt x="10244" y="8321"/>
                  </a:lnTo>
                  <a:cubicBezTo>
                    <a:pt x="10214" y="8306"/>
                    <a:pt x="10183" y="8298"/>
                    <a:pt x="10153" y="8298"/>
                  </a:cubicBezTo>
                  <a:cubicBezTo>
                    <a:pt x="10122" y="8298"/>
                    <a:pt x="10092" y="8306"/>
                    <a:pt x="10062" y="8321"/>
                  </a:cubicBezTo>
                  <a:lnTo>
                    <a:pt x="8967" y="8838"/>
                  </a:lnTo>
                  <a:lnTo>
                    <a:pt x="8967" y="3914"/>
                  </a:lnTo>
                  <a:cubicBezTo>
                    <a:pt x="8967" y="3883"/>
                    <a:pt x="8967" y="3853"/>
                    <a:pt x="8937" y="3853"/>
                  </a:cubicBezTo>
                  <a:cubicBezTo>
                    <a:pt x="8937" y="3822"/>
                    <a:pt x="8937" y="3822"/>
                    <a:pt x="8937" y="3822"/>
                  </a:cubicBezTo>
                  <a:cubicBezTo>
                    <a:pt x="8937" y="3792"/>
                    <a:pt x="8906" y="3792"/>
                    <a:pt x="8876" y="3762"/>
                  </a:cubicBezTo>
                  <a:lnTo>
                    <a:pt x="2523" y="23"/>
                  </a:lnTo>
                  <a:cubicBezTo>
                    <a:pt x="2493" y="8"/>
                    <a:pt x="2463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80;p26">
              <a:extLst>
                <a:ext uri="{FF2B5EF4-FFF2-40B4-BE49-F238E27FC236}">
                  <a16:creationId xmlns:a16="http://schemas.microsoft.com/office/drawing/2014/main" id="{9D9A556B-873C-9E4C-9F03-DFDD7259B014}"/>
                </a:ext>
              </a:extLst>
            </p:cNvPr>
            <p:cNvSpPr/>
            <p:nvPr/>
          </p:nvSpPr>
          <p:spPr>
            <a:xfrm>
              <a:off x="8099400" y="2301225"/>
              <a:ext cx="404300" cy="331900"/>
            </a:xfrm>
            <a:custGeom>
              <a:avLst/>
              <a:gdLst/>
              <a:ahLst/>
              <a:cxnLst/>
              <a:rect l="l" t="t" r="r" b="b"/>
              <a:pathLst>
                <a:path w="16172" h="13276" extrusionOk="0">
                  <a:moveTo>
                    <a:pt x="1855" y="418"/>
                  </a:moveTo>
                  <a:lnTo>
                    <a:pt x="8025" y="3914"/>
                  </a:lnTo>
                  <a:lnTo>
                    <a:pt x="6657" y="4613"/>
                  </a:lnTo>
                  <a:lnTo>
                    <a:pt x="3861" y="2971"/>
                  </a:lnTo>
                  <a:lnTo>
                    <a:pt x="2159" y="1968"/>
                  </a:lnTo>
                  <a:lnTo>
                    <a:pt x="609" y="1056"/>
                  </a:lnTo>
                  <a:lnTo>
                    <a:pt x="1855" y="418"/>
                  </a:lnTo>
                  <a:close/>
                  <a:moveTo>
                    <a:pt x="396" y="1391"/>
                  </a:moveTo>
                  <a:lnTo>
                    <a:pt x="1855" y="2242"/>
                  </a:lnTo>
                  <a:lnTo>
                    <a:pt x="1855" y="5585"/>
                  </a:lnTo>
                  <a:lnTo>
                    <a:pt x="396" y="4704"/>
                  </a:lnTo>
                  <a:lnTo>
                    <a:pt x="396" y="1391"/>
                  </a:lnTo>
                  <a:close/>
                  <a:moveTo>
                    <a:pt x="8238" y="5525"/>
                  </a:moveTo>
                  <a:lnTo>
                    <a:pt x="8238" y="5585"/>
                  </a:lnTo>
                  <a:lnTo>
                    <a:pt x="8177" y="5555"/>
                  </a:lnTo>
                  <a:lnTo>
                    <a:pt x="8238" y="5525"/>
                  </a:lnTo>
                  <a:close/>
                  <a:moveTo>
                    <a:pt x="3952" y="3458"/>
                  </a:moveTo>
                  <a:lnTo>
                    <a:pt x="6475" y="4917"/>
                  </a:lnTo>
                  <a:lnTo>
                    <a:pt x="6475" y="8260"/>
                  </a:lnTo>
                  <a:lnTo>
                    <a:pt x="3952" y="6801"/>
                  </a:lnTo>
                  <a:lnTo>
                    <a:pt x="3952" y="3458"/>
                  </a:lnTo>
                  <a:close/>
                  <a:moveTo>
                    <a:pt x="8238" y="4218"/>
                  </a:moveTo>
                  <a:lnTo>
                    <a:pt x="8238" y="5099"/>
                  </a:lnTo>
                  <a:lnTo>
                    <a:pt x="7691" y="5373"/>
                  </a:lnTo>
                  <a:lnTo>
                    <a:pt x="7660" y="5373"/>
                  </a:lnTo>
                  <a:cubicBezTo>
                    <a:pt x="7660" y="5403"/>
                    <a:pt x="7630" y="5403"/>
                    <a:pt x="7630" y="5433"/>
                  </a:cubicBezTo>
                  <a:lnTo>
                    <a:pt x="7600" y="5464"/>
                  </a:lnTo>
                  <a:cubicBezTo>
                    <a:pt x="7600" y="5464"/>
                    <a:pt x="7600" y="5494"/>
                    <a:pt x="7600" y="5525"/>
                  </a:cubicBezTo>
                  <a:lnTo>
                    <a:pt x="7600" y="7835"/>
                  </a:lnTo>
                  <a:lnTo>
                    <a:pt x="6870" y="8260"/>
                  </a:lnTo>
                  <a:lnTo>
                    <a:pt x="6870" y="4947"/>
                  </a:lnTo>
                  <a:lnTo>
                    <a:pt x="8238" y="4218"/>
                  </a:lnTo>
                  <a:close/>
                  <a:moveTo>
                    <a:pt x="9454" y="4917"/>
                  </a:moveTo>
                  <a:lnTo>
                    <a:pt x="15594" y="8382"/>
                  </a:lnTo>
                  <a:lnTo>
                    <a:pt x="14256" y="9081"/>
                  </a:lnTo>
                  <a:lnTo>
                    <a:pt x="11460" y="7439"/>
                  </a:lnTo>
                  <a:lnTo>
                    <a:pt x="11430" y="7439"/>
                  </a:lnTo>
                  <a:lnTo>
                    <a:pt x="9758" y="6467"/>
                  </a:lnTo>
                  <a:lnTo>
                    <a:pt x="9727" y="6467"/>
                  </a:lnTo>
                  <a:lnTo>
                    <a:pt x="8603" y="5798"/>
                  </a:lnTo>
                  <a:lnTo>
                    <a:pt x="8603" y="5312"/>
                  </a:lnTo>
                  <a:lnTo>
                    <a:pt x="9454" y="4917"/>
                  </a:lnTo>
                  <a:close/>
                  <a:moveTo>
                    <a:pt x="7964" y="5859"/>
                  </a:moveTo>
                  <a:lnTo>
                    <a:pt x="8299" y="6072"/>
                  </a:lnTo>
                  <a:cubicBezTo>
                    <a:pt x="8329" y="6072"/>
                    <a:pt x="8329" y="6102"/>
                    <a:pt x="8360" y="6102"/>
                  </a:cubicBezTo>
                  <a:lnTo>
                    <a:pt x="9454" y="6740"/>
                  </a:lnTo>
                  <a:lnTo>
                    <a:pt x="9454" y="10054"/>
                  </a:lnTo>
                  <a:lnTo>
                    <a:pt x="7964" y="9202"/>
                  </a:lnTo>
                  <a:lnTo>
                    <a:pt x="7964" y="5859"/>
                  </a:lnTo>
                  <a:close/>
                  <a:moveTo>
                    <a:pt x="11551" y="7956"/>
                  </a:moveTo>
                  <a:lnTo>
                    <a:pt x="14044" y="9415"/>
                  </a:lnTo>
                  <a:lnTo>
                    <a:pt x="14044" y="12759"/>
                  </a:lnTo>
                  <a:lnTo>
                    <a:pt x="11551" y="11269"/>
                  </a:lnTo>
                  <a:lnTo>
                    <a:pt x="11551" y="7956"/>
                  </a:lnTo>
                  <a:close/>
                  <a:moveTo>
                    <a:pt x="15807" y="8716"/>
                  </a:moveTo>
                  <a:lnTo>
                    <a:pt x="15807" y="11908"/>
                  </a:lnTo>
                  <a:lnTo>
                    <a:pt x="14439" y="12759"/>
                  </a:lnTo>
                  <a:lnTo>
                    <a:pt x="14439" y="9415"/>
                  </a:lnTo>
                  <a:lnTo>
                    <a:pt x="15807" y="8716"/>
                  </a:lnTo>
                  <a:close/>
                  <a:moveTo>
                    <a:pt x="1885" y="0"/>
                  </a:moveTo>
                  <a:cubicBezTo>
                    <a:pt x="1855" y="0"/>
                    <a:pt x="1824" y="8"/>
                    <a:pt x="1794" y="23"/>
                  </a:cubicBezTo>
                  <a:lnTo>
                    <a:pt x="92" y="874"/>
                  </a:lnTo>
                  <a:cubicBezTo>
                    <a:pt x="62" y="904"/>
                    <a:pt x="62" y="904"/>
                    <a:pt x="31" y="935"/>
                  </a:cubicBezTo>
                  <a:lnTo>
                    <a:pt x="31" y="965"/>
                  </a:lnTo>
                  <a:cubicBezTo>
                    <a:pt x="1" y="965"/>
                    <a:pt x="1" y="996"/>
                    <a:pt x="1" y="1026"/>
                  </a:cubicBezTo>
                  <a:lnTo>
                    <a:pt x="1" y="4825"/>
                  </a:lnTo>
                  <a:cubicBezTo>
                    <a:pt x="1" y="4886"/>
                    <a:pt x="31" y="4947"/>
                    <a:pt x="92" y="4977"/>
                  </a:cubicBezTo>
                  <a:lnTo>
                    <a:pt x="3648" y="7075"/>
                  </a:lnTo>
                  <a:lnTo>
                    <a:pt x="3679" y="7075"/>
                  </a:lnTo>
                  <a:lnTo>
                    <a:pt x="6566" y="8747"/>
                  </a:lnTo>
                  <a:cubicBezTo>
                    <a:pt x="6597" y="8777"/>
                    <a:pt x="6627" y="8777"/>
                    <a:pt x="6657" y="8777"/>
                  </a:cubicBezTo>
                  <a:cubicBezTo>
                    <a:pt x="6688" y="8777"/>
                    <a:pt x="6718" y="8777"/>
                    <a:pt x="6749" y="8747"/>
                  </a:cubicBezTo>
                  <a:lnTo>
                    <a:pt x="7569" y="8260"/>
                  </a:lnTo>
                  <a:lnTo>
                    <a:pt x="7569" y="9294"/>
                  </a:lnTo>
                  <a:cubicBezTo>
                    <a:pt x="7569" y="9385"/>
                    <a:pt x="7600" y="9446"/>
                    <a:pt x="7660" y="9476"/>
                  </a:cubicBezTo>
                  <a:lnTo>
                    <a:pt x="14135" y="13245"/>
                  </a:lnTo>
                  <a:cubicBezTo>
                    <a:pt x="14165" y="13245"/>
                    <a:pt x="14196" y="13275"/>
                    <a:pt x="14226" y="13275"/>
                  </a:cubicBezTo>
                  <a:cubicBezTo>
                    <a:pt x="14287" y="13275"/>
                    <a:pt x="14317" y="13245"/>
                    <a:pt x="14348" y="13245"/>
                  </a:cubicBezTo>
                  <a:lnTo>
                    <a:pt x="16080" y="12181"/>
                  </a:lnTo>
                  <a:cubicBezTo>
                    <a:pt x="16141" y="12151"/>
                    <a:pt x="16171" y="12090"/>
                    <a:pt x="16171" y="12029"/>
                  </a:cubicBezTo>
                  <a:lnTo>
                    <a:pt x="16171" y="8382"/>
                  </a:lnTo>
                  <a:cubicBezTo>
                    <a:pt x="16171" y="8351"/>
                    <a:pt x="16171" y="8291"/>
                    <a:pt x="16141" y="8260"/>
                  </a:cubicBezTo>
                  <a:lnTo>
                    <a:pt x="16110" y="8260"/>
                  </a:lnTo>
                  <a:cubicBezTo>
                    <a:pt x="16110" y="8230"/>
                    <a:pt x="16110" y="8230"/>
                    <a:pt x="16080" y="8230"/>
                  </a:cubicBezTo>
                  <a:lnTo>
                    <a:pt x="9545" y="4522"/>
                  </a:lnTo>
                  <a:cubicBezTo>
                    <a:pt x="9515" y="4506"/>
                    <a:pt x="9484" y="4499"/>
                    <a:pt x="9454" y="4499"/>
                  </a:cubicBezTo>
                  <a:cubicBezTo>
                    <a:pt x="9423" y="4499"/>
                    <a:pt x="9393" y="4506"/>
                    <a:pt x="9363" y="4522"/>
                  </a:cubicBezTo>
                  <a:lnTo>
                    <a:pt x="8603" y="4886"/>
                  </a:lnTo>
                  <a:lnTo>
                    <a:pt x="8603" y="3914"/>
                  </a:lnTo>
                  <a:cubicBezTo>
                    <a:pt x="8603" y="3883"/>
                    <a:pt x="8603" y="3853"/>
                    <a:pt x="8572" y="3822"/>
                  </a:cubicBezTo>
                  <a:cubicBezTo>
                    <a:pt x="8572" y="3822"/>
                    <a:pt x="8572" y="3822"/>
                    <a:pt x="8572" y="3792"/>
                  </a:cubicBezTo>
                  <a:cubicBezTo>
                    <a:pt x="8572" y="3792"/>
                    <a:pt x="8542" y="3762"/>
                    <a:pt x="8512" y="3762"/>
                  </a:cubicBezTo>
                  <a:lnTo>
                    <a:pt x="8512" y="3731"/>
                  </a:lnTo>
                  <a:lnTo>
                    <a:pt x="1976" y="23"/>
                  </a:lnTo>
                  <a:cubicBezTo>
                    <a:pt x="1946" y="8"/>
                    <a:pt x="1916" y="0"/>
                    <a:pt x="1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81;p26">
              <a:extLst>
                <a:ext uri="{FF2B5EF4-FFF2-40B4-BE49-F238E27FC236}">
                  <a16:creationId xmlns:a16="http://schemas.microsoft.com/office/drawing/2014/main" id="{FA337B6B-1A4B-ED4F-B2CD-32E55ECF088D}"/>
                </a:ext>
              </a:extLst>
            </p:cNvPr>
            <p:cNvSpPr/>
            <p:nvPr/>
          </p:nvSpPr>
          <p:spPr>
            <a:xfrm>
              <a:off x="8300775" y="1966100"/>
              <a:ext cx="129975" cy="254400"/>
            </a:xfrm>
            <a:custGeom>
              <a:avLst/>
              <a:gdLst/>
              <a:ahLst/>
              <a:cxnLst/>
              <a:rect l="l" t="t" r="r" b="b"/>
              <a:pathLst>
                <a:path w="5199" h="10176" extrusionOk="0">
                  <a:moveTo>
                    <a:pt x="2569" y="403"/>
                  </a:moveTo>
                  <a:cubicBezTo>
                    <a:pt x="2941" y="403"/>
                    <a:pt x="3314" y="479"/>
                    <a:pt x="3587" y="631"/>
                  </a:cubicBezTo>
                  <a:cubicBezTo>
                    <a:pt x="3830" y="783"/>
                    <a:pt x="3952" y="935"/>
                    <a:pt x="3952" y="1118"/>
                  </a:cubicBezTo>
                  <a:cubicBezTo>
                    <a:pt x="3952" y="1270"/>
                    <a:pt x="3861" y="1422"/>
                    <a:pt x="3678" y="1543"/>
                  </a:cubicBezTo>
                  <a:cubicBezTo>
                    <a:pt x="3648" y="1543"/>
                    <a:pt x="3618" y="1574"/>
                    <a:pt x="3587" y="1604"/>
                  </a:cubicBezTo>
                  <a:cubicBezTo>
                    <a:pt x="3466" y="1665"/>
                    <a:pt x="3344" y="1726"/>
                    <a:pt x="3192" y="1756"/>
                  </a:cubicBezTo>
                  <a:cubicBezTo>
                    <a:pt x="2995" y="1802"/>
                    <a:pt x="2782" y="1824"/>
                    <a:pt x="2569" y="1824"/>
                  </a:cubicBezTo>
                  <a:cubicBezTo>
                    <a:pt x="2356" y="1824"/>
                    <a:pt x="2144" y="1802"/>
                    <a:pt x="1946" y="1756"/>
                  </a:cubicBezTo>
                  <a:cubicBezTo>
                    <a:pt x="1794" y="1695"/>
                    <a:pt x="1672" y="1665"/>
                    <a:pt x="1581" y="1604"/>
                  </a:cubicBezTo>
                  <a:cubicBezTo>
                    <a:pt x="1551" y="1574"/>
                    <a:pt x="1520" y="1543"/>
                    <a:pt x="1460" y="1513"/>
                  </a:cubicBezTo>
                  <a:cubicBezTo>
                    <a:pt x="1368" y="1452"/>
                    <a:pt x="1308" y="1391"/>
                    <a:pt x="1277" y="1361"/>
                  </a:cubicBezTo>
                  <a:cubicBezTo>
                    <a:pt x="1277" y="1331"/>
                    <a:pt x="1247" y="1331"/>
                    <a:pt x="1247" y="1300"/>
                  </a:cubicBezTo>
                  <a:cubicBezTo>
                    <a:pt x="1216" y="1239"/>
                    <a:pt x="1186" y="1179"/>
                    <a:pt x="1186" y="1118"/>
                  </a:cubicBezTo>
                  <a:cubicBezTo>
                    <a:pt x="1186" y="935"/>
                    <a:pt x="1308" y="783"/>
                    <a:pt x="1551" y="631"/>
                  </a:cubicBezTo>
                  <a:cubicBezTo>
                    <a:pt x="1824" y="479"/>
                    <a:pt x="2197" y="403"/>
                    <a:pt x="2569" y="403"/>
                  </a:cubicBezTo>
                  <a:close/>
                  <a:moveTo>
                    <a:pt x="1186" y="1786"/>
                  </a:moveTo>
                  <a:cubicBezTo>
                    <a:pt x="1216" y="1817"/>
                    <a:pt x="1216" y="1817"/>
                    <a:pt x="1216" y="1847"/>
                  </a:cubicBezTo>
                  <a:lnTo>
                    <a:pt x="1277" y="1847"/>
                  </a:lnTo>
                  <a:cubicBezTo>
                    <a:pt x="1308" y="1878"/>
                    <a:pt x="1338" y="1908"/>
                    <a:pt x="1368" y="1908"/>
                  </a:cubicBezTo>
                  <a:cubicBezTo>
                    <a:pt x="1520" y="1999"/>
                    <a:pt x="1672" y="2060"/>
                    <a:pt x="1824" y="2121"/>
                  </a:cubicBezTo>
                  <a:cubicBezTo>
                    <a:pt x="2068" y="2182"/>
                    <a:pt x="2318" y="2212"/>
                    <a:pt x="2565" y="2212"/>
                  </a:cubicBezTo>
                  <a:cubicBezTo>
                    <a:pt x="2812" y="2212"/>
                    <a:pt x="3055" y="2182"/>
                    <a:pt x="3283" y="2121"/>
                  </a:cubicBezTo>
                  <a:cubicBezTo>
                    <a:pt x="3466" y="2060"/>
                    <a:pt x="3618" y="1999"/>
                    <a:pt x="3770" y="1938"/>
                  </a:cubicBezTo>
                  <a:cubicBezTo>
                    <a:pt x="3830" y="1908"/>
                    <a:pt x="3861" y="1878"/>
                    <a:pt x="3891" y="1847"/>
                  </a:cubicBezTo>
                  <a:lnTo>
                    <a:pt x="3952" y="1817"/>
                  </a:lnTo>
                  <a:lnTo>
                    <a:pt x="3952" y="2060"/>
                  </a:lnTo>
                  <a:cubicBezTo>
                    <a:pt x="3952" y="2212"/>
                    <a:pt x="3830" y="2394"/>
                    <a:pt x="3587" y="2516"/>
                  </a:cubicBezTo>
                  <a:cubicBezTo>
                    <a:pt x="3527" y="2546"/>
                    <a:pt x="3496" y="2577"/>
                    <a:pt x="3435" y="2607"/>
                  </a:cubicBezTo>
                  <a:cubicBezTo>
                    <a:pt x="3223" y="2698"/>
                    <a:pt x="2979" y="2729"/>
                    <a:pt x="2736" y="2759"/>
                  </a:cubicBezTo>
                  <a:lnTo>
                    <a:pt x="2706" y="2759"/>
                  </a:lnTo>
                  <a:cubicBezTo>
                    <a:pt x="2652" y="2763"/>
                    <a:pt x="2598" y="2765"/>
                    <a:pt x="2544" y="2765"/>
                  </a:cubicBezTo>
                  <a:cubicBezTo>
                    <a:pt x="2174" y="2765"/>
                    <a:pt x="1816" y="2675"/>
                    <a:pt x="1551" y="2516"/>
                  </a:cubicBezTo>
                  <a:cubicBezTo>
                    <a:pt x="1338" y="2394"/>
                    <a:pt x="1216" y="2242"/>
                    <a:pt x="1186" y="2090"/>
                  </a:cubicBezTo>
                  <a:cubicBezTo>
                    <a:pt x="1186" y="2060"/>
                    <a:pt x="1186" y="2030"/>
                    <a:pt x="1186" y="2030"/>
                  </a:cubicBezTo>
                  <a:lnTo>
                    <a:pt x="1186" y="1786"/>
                  </a:lnTo>
                  <a:close/>
                  <a:moveTo>
                    <a:pt x="4286" y="2273"/>
                  </a:moveTo>
                  <a:cubicBezTo>
                    <a:pt x="4682" y="2425"/>
                    <a:pt x="4803" y="3367"/>
                    <a:pt x="4803" y="3732"/>
                  </a:cubicBezTo>
                  <a:lnTo>
                    <a:pt x="4803" y="4279"/>
                  </a:lnTo>
                  <a:cubicBezTo>
                    <a:pt x="4682" y="4400"/>
                    <a:pt x="4317" y="4704"/>
                    <a:pt x="3678" y="4917"/>
                  </a:cubicBezTo>
                  <a:lnTo>
                    <a:pt x="3678" y="2911"/>
                  </a:lnTo>
                  <a:cubicBezTo>
                    <a:pt x="3709" y="2881"/>
                    <a:pt x="3739" y="2881"/>
                    <a:pt x="3770" y="2850"/>
                  </a:cubicBezTo>
                  <a:cubicBezTo>
                    <a:pt x="4043" y="2698"/>
                    <a:pt x="4226" y="2486"/>
                    <a:pt x="4286" y="2273"/>
                  </a:cubicBezTo>
                  <a:close/>
                  <a:moveTo>
                    <a:pt x="852" y="2303"/>
                  </a:moveTo>
                  <a:cubicBezTo>
                    <a:pt x="943" y="2516"/>
                    <a:pt x="1125" y="2698"/>
                    <a:pt x="1368" y="2850"/>
                  </a:cubicBezTo>
                  <a:cubicBezTo>
                    <a:pt x="1672" y="3033"/>
                    <a:pt x="2128" y="3124"/>
                    <a:pt x="2554" y="3154"/>
                  </a:cubicBezTo>
                  <a:lnTo>
                    <a:pt x="2554" y="5069"/>
                  </a:lnTo>
                  <a:cubicBezTo>
                    <a:pt x="1308" y="5069"/>
                    <a:pt x="578" y="4461"/>
                    <a:pt x="396" y="4279"/>
                  </a:cubicBezTo>
                  <a:lnTo>
                    <a:pt x="396" y="3732"/>
                  </a:lnTo>
                  <a:cubicBezTo>
                    <a:pt x="396" y="3458"/>
                    <a:pt x="426" y="2698"/>
                    <a:pt x="730" y="2394"/>
                  </a:cubicBezTo>
                  <a:cubicBezTo>
                    <a:pt x="761" y="2364"/>
                    <a:pt x="821" y="2334"/>
                    <a:pt x="852" y="2303"/>
                  </a:cubicBezTo>
                  <a:close/>
                  <a:moveTo>
                    <a:pt x="3314" y="3033"/>
                  </a:moveTo>
                  <a:lnTo>
                    <a:pt x="3314" y="5008"/>
                  </a:lnTo>
                  <a:cubicBezTo>
                    <a:pt x="3192" y="5039"/>
                    <a:pt x="3071" y="5069"/>
                    <a:pt x="2949" y="5069"/>
                  </a:cubicBezTo>
                  <a:lnTo>
                    <a:pt x="2949" y="3124"/>
                  </a:lnTo>
                  <a:cubicBezTo>
                    <a:pt x="3071" y="3093"/>
                    <a:pt x="3192" y="3063"/>
                    <a:pt x="3314" y="3033"/>
                  </a:cubicBezTo>
                  <a:close/>
                  <a:moveTo>
                    <a:pt x="4803" y="8048"/>
                  </a:moveTo>
                  <a:lnTo>
                    <a:pt x="4803" y="8322"/>
                  </a:lnTo>
                  <a:cubicBezTo>
                    <a:pt x="4803" y="8595"/>
                    <a:pt x="4682" y="8869"/>
                    <a:pt x="4499" y="9051"/>
                  </a:cubicBezTo>
                  <a:cubicBezTo>
                    <a:pt x="4286" y="9233"/>
                    <a:pt x="3922" y="9477"/>
                    <a:pt x="3466" y="9629"/>
                  </a:cubicBezTo>
                  <a:lnTo>
                    <a:pt x="3466" y="8656"/>
                  </a:lnTo>
                  <a:cubicBezTo>
                    <a:pt x="4074" y="8504"/>
                    <a:pt x="4530" y="8261"/>
                    <a:pt x="4803" y="8048"/>
                  </a:cubicBezTo>
                  <a:close/>
                  <a:moveTo>
                    <a:pt x="396" y="8109"/>
                  </a:moveTo>
                  <a:cubicBezTo>
                    <a:pt x="761" y="8352"/>
                    <a:pt x="1429" y="8717"/>
                    <a:pt x="2371" y="8747"/>
                  </a:cubicBezTo>
                  <a:lnTo>
                    <a:pt x="2371" y="9781"/>
                  </a:lnTo>
                  <a:cubicBezTo>
                    <a:pt x="1581" y="9720"/>
                    <a:pt x="1004" y="9355"/>
                    <a:pt x="700" y="9051"/>
                  </a:cubicBezTo>
                  <a:cubicBezTo>
                    <a:pt x="517" y="8869"/>
                    <a:pt x="396" y="8595"/>
                    <a:pt x="396" y="8322"/>
                  </a:cubicBezTo>
                  <a:lnTo>
                    <a:pt x="396" y="8109"/>
                  </a:lnTo>
                  <a:close/>
                  <a:moveTo>
                    <a:pt x="3101" y="8717"/>
                  </a:moveTo>
                  <a:lnTo>
                    <a:pt x="3101" y="9750"/>
                  </a:lnTo>
                  <a:cubicBezTo>
                    <a:pt x="2979" y="9781"/>
                    <a:pt x="2858" y="9781"/>
                    <a:pt x="2767" y="9781"/>
                  </a:cubicBezTo>
                  <a:lnTo>
                    <a:pt x="2767" y="8747"/>
                  </a:lnTo>
                  <a:cubicBezTo>
                    <a:pt x="2858" y="8747"/>
                    <a:pt x="2979" y="8747"/>
                    <a:pt x="3101" y="8717"/>
                  </a:cubicBezTo>
                  <a:close/>
                  <a:moveTo>
                    <a:pt x="2569" y="1"/>
                  </a:moveTo>
                  <a:cubicBezTo>
                    <a:pt x="2136" y="1"/>
                    <a:pt x="1703" y="100"/>
                    <a:pt x="1368" y="297"/>
                  </a:cubicBezTo>
                  <a:cubicBezTo>
                    <a:pt x="1004" y="510"/>
                    <a:pt x="821" y="814"/>
                    <a:pt x="821" y="1118"/>
                  </a:cubicBezTo>
                  <a:lnTo>
                    <a:pt x="821" y="1938"/>
                  </a:lnTo>
                  <a:cubicBezTo>
                    <a:pt x="669" y="1969"/>
                    <a:pt x="548" y="2030"/>
                    <a:pt x="457" y="2151"/>
                  </a:cubicBezTo>
                  <a:cubicBezTo>
                    <a:pt x="1" y="2607"/>
                    <a:pt x="1" y="3610"/>
                    <a:pt x="31" y="3701"/>
                  </a:cubicBezTo>
                  <a:lnTo>
                    <a:pt x="31" y="7622"/>
                  </a:lnTo>
                  <a:cubicBezTo>
                    <a:pt x="1" y="7653"/>
                    <a:pt x="1" y="7683"/>
                    <a:pt x="1" y="7714"/>
                  </a:cubicBezTo>
                  <a:lnTo>
                    <a:pt x="1" y="8322"/>
                  </a:lnTo>
                  <a:cubicBezTo>
                    <a:pt x="1" y="8717"/>
                    <a:pt x="153" y="9051"/>
                    <a:pt x="426" y="9325"/>
                  </a:cubicBezTo>
                  <a:cubicBezTo>
                    <a:pt x="821" y="9720"/>
                    <a:pt x="1520" y="10176"/>
                    <a:pt x="2584" y="10176"/>
                  </a:cubicBezTo>
                  <a:cubicBezTo>
                    <a:pt x="2827" y="10176"/>
                    <a:pt x="3071" y="10145"/>
                    <a:pt x="3314" y="10084"/>
                  </a:cubicBezTo>
                  <a:cubicBezTo>
                    <a:pt x="4013" y="9932"/>
                    <a:pt x="4469" y="9598"/>
                    <a:pt x="4773" y="9325"/>
                  </a:cubicBezTo>
                  <a:cubicBezTo>
                    <a:pt x="5016" y="9081"/>
                    <a:pt x="5198" y="8717"/>
                    <a:pt x="5198" y="8322"/>
                  </a:cubicBezTo>
                  <a:lnTo>
                    <a:pt x="5198" y="3732"/>
                  </a:lnTo>
                  <a:cubicBezTo>
                    <a:pt x="5168" y="3549"/>
                    <a:pt x="5137" y="2060"/>
                    <a:pt x="4347" y="1878"/>
                  </a:cubicBezTo>
                  <a:lnTo>
                    <a:pt x="4347" y="1118"/>
                  </a:lnTo>
                  <a:cubicBezTo>
                    <a:pt x="4347" y="814"/>
                    <a:pt x="4134" y="510"/>
                    <a:pt x="3770" y="297"/>
                  </a:cubicBezTo>
                  <a:cubicBezTo>
                    <a:pt x="3435" y="100"/>
                    <a:pt x="3002" y="1"/>
                    <a:pt x="2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82;p26">
              <a:extLst>
                <a:ext uri="{FF2B5EF4-FFF2-40B4-BE49-F238E27FC236}">
                  <a16:creationId xmlns:a16="http://schemas.microsoft.com/office/drawing/2014/main" id="{E5AD136A-77E9-FF4D-87A1-FE5515EECF2C}"/>
                </a:ext>
              </a:extLst>
            </p:cNvPr>
            <p:cNvSpPr/>
            <p:nvPr/>
          </p:nvSpPr>
          <p:spPr>
            <a:xfrm>
              <a:off x="8004425" y="1434950"/>
              <a:ext cx="129200" cy="254400"/>
            </a:xfrm>
            <a:custGeom>
              <a:avLst/>
              <a:gdLst/>
              <a:ahLst/>
              <a:cxnLst/>
              <a:rect l="l" t="t" r="r" b="b"/>
              <a:pathLst>
                <a:path w="5168" h="10176" extrusionOk="0">
                  <a:moveTo>
                    <a:pt x="2569" y="403"/>
                  </a:moveTo>
                  <a:cubicBezTo>
                    <a:pt x="2941" y="403"/>
                    <a:pt x="3313" y="479"/>
                    <a:pt x="3587" y="631"/>
                  </a:cubicBezTo>
                  <a:cubicBezTo>
                    <a:pt x="3830" y="783"/>
                    <a:pt x="3952" y="935"/>
                    <a:pt x="3952" y="1117"/>
                  </a:cubicBezTo>
                  <a:cubicBezTo>
                    <a:pt x="3952" y="1269"/>
                    <a:pt x="3861" y="1421"/>
                    <a:pt x="3678" y="1543"/>
                  </a:cubicBezTo>
                  <a:cubicBezTo>
                    <a:pt x="3678" y="1543"/>
                    <a:pt x="3648" y="1543"/>
                    <a:pt x="3617" y="1573"/>
                  </a:cubicBezTo>
                  <a:lnTo>
                    <a:pt x="3587" y="1604"/>
                  </a:lnTo>
                  <a:cubicBezTo>
                    <a:pt x="3465" y="1664"/>
                    <a:pt x="3344" y="1725"/>
                    <a:pt x="3192" y="1756"/>
                  </a:cubicBezTo>
                  <a:cubicBezTo>
                    <a:pt x="2994" y="1801"/>
                    <a:pt x="2781" y="1824"/>
                    <a:pt x="2569" y="1824"/>
                  </a:cubicBezTo>
                  <a:cubicBezTo>
                    <a:pt x="2356" y="1824"/>
                    <a:pt x="2143" y="1801"/>
                    <a:pt x="1946" y="1756"/>
                  </a:cubicBezTo>
                  <a:cubicBezTo>
                    <a:pt x="1794" y="1695"/>
                    <a:pt x="1672" y="1634"/>
                    <a:pt x="1550" y="1604"/>
                  </a:cubicBezTo>
                  <a:cubicBezTo>
                    <a:pt x="1520" y="1573"/>
                    <a:pt x="1490" y="1543"/>
                    <a:pt x="1459" y="1512"/>
                  </a:cubicBezTo>
                  <a:cubicBezTo>
                    <a:pt x="1368" y="1452"/>
                    <a:pt x="1307" y="1391"/>
                    <a:pt x="1277" y="1360"/>
                  </a:cubicBezTo>
                  <a:cubicBezTo>
                    <a:pt x="1277" y="1330"/>
                    <a:pt x="1247" y="1300"/>
                    <a:pt x="1247" y="1300"/>
                  </a:cubicBezTo>
                  <a:cubicBezTo>
                    <a:pt x="1216" y="1239"/>
                    <a:pt x="1186" y="1178"/>
                    <a:pt x="1186" y="1117"/>
                  </a:cubicBezTo>
                  <a:cubicBezTo>
                    <a:pt x="1186" y="965"/>
                    <a:pt x="1307" y="783"/>
                    <a:pt x="1550" y="631"/>
                  </a:cubicBezTo>
                  <a:cubicBezTo>
                    <a:pt x="1824" y="479"/>
                    <a:pt x="2196" y="403"/>
                    <a:pt x="2569" y="403"/>
                  </a:cubicBezTo>
                  <a:close/>
                  <a:moveTo>
                    <a:pt x="3952" y="1816"/>
                  </a:moveTo>
                  <a:lnTo>
                    <a:pt x="3952" y="2060"/>
                  </a:lnTo>
                  <a:cubicBezTo>
                    <a:pt x="3952" y="2211"/>
                    <a:pt x="3800" y="2394"/>
                    <a:pt x="3587" y="2515"/>
                  </a:cubicBezTo>
                  <a:cubicBezTo>
                    <a:pt x="3526" y="2546"/>
                    <a:pt x="3465" y="2576"/>
                    <a:pt x="3405" y="2607"/>
                  </a:cubicBezTo>
                  <a:cubicBezTo>
                    <a:pt x="3222" y="2698"/>
                    <a:pt x="2979" y="2759"/>
                    <a:pt x="2736" y="2759"/>
                  </a:cubicBezTo>
                  <a:cubicBezTo>
                    <a:pt x="2678" y="2762"/>
                    <a:pt x="2621" y="2764"/>
                    <a:pt x="2564" y="2764"/>
                  </a:cubicBezTo>
                  <a:cubicBezTo>
                    <a:pt x="2174" y="2764"/>
                    <a:pt x="1816" y="2675"/>
                    <a:pt x="1550" y="2515"/>
                  </a:cubicBezTo>
                  <a:cubicBezTo>
                    <a:pt x="1338" y="2394"/>
                    <a:pt x="1186" y="2242"/>
                    <a:pt x="1186" y="2090"/>
                  </a:cubicBezTo>
                  <a:cubicBezTo>
                    <a:pt x="1186" y="2090"/>
                    <a:pt x="1186" y="2060"/>
                    <a:pt x="1186" y="2060"/>
                  </a:cubicBezTo>
                  <a:lnTo>
                    <a:pt x="1186" y="1816"/>
                  </a:lnTo>
                  <a:cubicBezTo>
                    <a:pt x="1216" y="1816"/>
                    <a:pt x="1216" y="1847"/>
                    <a:pt x="1247" y="1847"/>
                  </a:cubicBezTo>
                  <a:cubicBezTo>
                    <a:pt x="1277" y="1877"/>
                    <a:pt x="1307" y="1908"/>
                    <a:pt x="1368" y="1938"/>
                  </a:cubicBezTo>
                  <a:cubicBezTo>
                    <a:pt x="1490" y="1999"/>
                    <a:pt x="1642" y="2060"/>
                    <a:pt x="1824" y="2120"/>
                  </a:cubicBezTo>
                  <a:cubicBezTo>
                    <a:pt x="2067" y="2181"/>
                    <a:pt x="2318" y="2211"/>
                    <a:pt x="2565" y="2211"/>
                  </a:cubicBezTo>
                  <a:cubicBezTo>
                    <a:pt x="2812" y="2211"/>
                    <a:pt x="3055" y="2181"/>
                    <a:pt x="3283" y="2120"/>
                  </a:cubicBezTo>
                  <a:cubicBezTo>
                    <a:pt x="3465" y="2090"/>
                    <a:pt x="3617" y="2029"/>
                    <a:pt x="3769" y="1938"/>
                  </a:cubicBezTo>
                  <a:lnTo>
                    <a:pt x="3830" y="1908"/>
                  </a:lnTo>
                  <a:cubicBezTo>
                    <a:pt x="3861" y="1877"/>
                    <a:pt x="3861" y="1877"/>
                    <a:pt x="3891" y="1847"/>
                  </a:cubicBezTo>
                  <a:lnTo>
                    <a:pt x="3952" y="1816"/>
                  </a:lnTo>
                  <a:close/>
                  <a:moveTo>
                    <a:pt x="3313" y="3032"/>
                  </a:moveTo>
                  <a:lnTo>
                    <a:pt x="3313" y="5008"/>
                  </a:lnTo>
                  <a:cubicBezTo>
                    <a:pt x="3192" y="5038"/>
                    <a:pt x="3070" y="5069"/>
                    <a:pt x="2949" y="5069"/>
                  </a:cubicBezTo>
                  <a:lnTo>
                    <a:pt x="2949" y="3123"/>
                  </a:lnTo>
                  <a:cubicBezTo>
                    <a:pt x="3070" y="3093"/>
                    <a:pt x="3192" y="3063"/>
                    <a:pt x="3313" y="3032"/>
                  </a:cubicBezTo>
                  <a:close/>
                  <a:moveTo>
                    <a:pt x="4803" y="4765"/>
                  </a:moveTo>
                  <a:lnTo>
                    <a:pt x="4803" y="7561"/>
                  </a:lnTo>
                  <a:cubicBezTo>
                    <a:pt x="4712" y="7652"/>
                    <a:pt x="4195" y="8169"/>
                    <a:pt x="3253" y="8321"/>
                  </a:cubicBezTo>
                  <a:cubicBezTo>
                    <a:pt x="3009" y="8351"/>
                    <a:pt x="2797" y="8382"/>
                    <a:pt x="2584" y="8382"/>
                  </a:cubicBezTo>
                  <a:cubicBezTo>
                    <a:pt x="1307" y="8382"/>
                    <a:pt x="578" y="7804"/>
                    <a:pt x="395" y="7622"/>
                  </a:cubicBezTo>
                  <a:lnTo>
                    <a:pt x="395" y="4795"/>
                  </a:lnTo>
                  <a:cubicBezTo>
                    <a:pt x="791" y="5069"/>
                    <a:pt x="1520" y="5464"/>
                    <a:pt x="2584" y="5464"/>
                  </a:cubicBezTo>
                  <a:lnTo>
                    <a:pt x="2766" y="5464"/>
                  </a:lnTo>
                  <a:cubicBezTo>
                    <a:pt x="3009" y="5464"/>
                    <a:pt x="3283" y="5433"/>
                    <a:pt x="3526" y="5373"/>
                  </a:cubicBezTo>
                  <a:cubicBezTo>
                    <a:pt x="4104" y="5221"/>
                    <a:pt x="4529" y="4977"/>
                    <a:pt x="4803" y="4765"/>
                  </a:cubicBezTo>
                  <a:close/>
                  <a:moveTo>
                    <a:pt x="3070" y="8747"/>
                  </a:moveTo>
                  <a:lnTo>
                    <a:pt x="3070" y="9750"/>
                  </a:lnTo>
                  <a:cubicBezTo>
                    <a:pt x="2979" y="9780"/>
                    <a:pt x="2857" y="9780"/>
                    <a:pt x="2766" y="9780"/>
                  </a:cubicBezTo>
                  <a:lnTo>
                    <a:pt x="2766" y="8747"/>
                  </a:lnTo>
                  <a:close/>
                  <a:moveTo>
                    <a:pt x="2569" y="0"/>
                  </a:moveTo>
                  <a:cubicBezTo>
                    <a:pt x="2136" y="0"/>
                    <a:pt x="1702" y="99"/>
                    <a:pt x="1368" y="297"/>
                  </a:cubicBezTo>
                  <a:cubicBezTo>
                    <a:pt x="1003" y="509"/>
                    <a:pt x="821" y="813"/>
                    <a:pt x="821" y="1117"/>
                  </a:cubicBezTo>
                  <a:lnTo>
                    <a:pt x="791" y="1938"/>
                  </a:lnTo>
                  <a:cubicBezTo>
                    <a:pt x="669" y="1968"/>
                    <a:pt x="547" y="2029"/>
                    <a:pt x="456" y="2151"/>
                  </a:cubicBezTo>
                  <a:cubicBezTo>
                    <a:pt x="0" y="2607"/>
                    <a:pt x="0" y="3610"/>
                    <a:pt x="0" y="3731"/>
                  </a:cubicBezTo>
                  <a:lnTo>
                    <a:pt x="0" y="7622"/>
                  </a:lnTo>
                  <a:cubicBezTo>
                    <a:pt x="0" y="7652"/>
                    <a:pt x="0" y="7683"/>
                    <a:pt x="0" y="7713"/>
                  </a:cubicBezTo>
                  <a:lnTo>
                    <a:pt x="0" y="8321"/>
                  </a:lnTo>
                  <a:cubicBezTo>
                    <a:pt x="0" y="8686"/>
                    <a:pt x="152" y="9051"/>
                    <a:pt x="426" y="9324"/>
                  </a:cubicBezTo>
                  <a:cubicBezTo>
                    <a:pt x="821" y="9719"/>
                    <a:pt x="1520" y="10175"/>
                    <a:pt x="2584" y="10175"/>
                  </a:cubicBezTo>
                  <a:cubicBezTo>
                    <a:pt x="2827" y="10175"/>
                    <a:pt x="3070" y="10145"/>
                    <a:pt x="3313" y="10084"/>
                  </a:cubicBezTo>
                  <a:cubicBezTo>
                    <a:pt x="3982" y="9932"/>
                    <a:pt x="4468" y="9567"/>
                    <a:pt x="4742" y="9324"/>
                  </a:cubicBezTo>
                  <a:cubicBezTo>
                    <a:pt x="5016" y="9081"/>
                    <a:pt x="5168" y="8716"/>
                    <a:pt x="5168" y="8321"/>
                  </a:cubicBezTo>
                  <a:lnTo>
                    <a:pt x="5168" y="3701"/>
                  </a:lnTo>
                  <a:cubicBezTo>
                    <a:pt x="5168" y="3549"/>
                    <a:pt x="5107" y="2060"/>
                    <a:pt x="4316" y="1877"/>
                  </a:cubicBezTo>
                  <a:lnTo>
                    <a:pt x="4316" y="1117"/>
                  </a:lnTo>
                  <a:cubicBezTo>
                    <a:pt x="4316" y="813"/>
                    <a:pt x="4134" y="509"/>
                    <a:pt x="3769" y="297"/>
                  </a:cubicBezTo>
                  <a:cubicBezTo>
                    <a:pt x="3435" y="99"/>
                    <a:pt x="3002" y="0"/>
                    <a:pt x="25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83;p26">
              <a:extLst>
                <a:ext uri="{FF2B5EF4-FFF2-40B4-BE49-F238E27FC236}">
                  <a16:creationId xmlns:a16="http://schemas.microsoft.com/office/drawing/2014/main" id="{7F47F6AC-8F4B-6E45-9A5D-BD3B2028FBA3}"/>
                </a:ext>
              </a:extLst>
            </p:cNvPr>
            <p:cNvSpPr/>
            <p:nvPr/>
          </p:nvSpPr>
          <p:spPr>
            <a:xfrm>
              <a:off x="8144250" y="1520050"/>
              <a:ext cx="129200" cy="253650"/>
            </a:xfrm>
            <a:custGeom>
              <a:avLst/>
              <a:gdLst/>
              <a:ahLst/>
              <a:cxnLst/>
              <a:rect l="l" t="t" r="r" b="b"/>
              <a:pathLst>
                <a:path w="5168" h="10146" extrusionOk="0">
                  <a:moveTo>
                    <a:pt x="2557" y="380"/>
                  </a:moveTo>
                  <a:cubicBezTo>
                    <a:pt x="2926" y="380"/>
                    <a:pt x="3298" y="464"/>
                    <a:pt x="3587" y="631"/>
                  </a:cubicBezTo>
                  <a:cubicBezTo>
                    <a:pt x="3830" y="753"/>
                    <a:pt x="3952" y="935"/>
                    <a:pt x="3952" y="1087"/>
                  </a:cubicBezTo>
                  <a:cubicBezTo>
                    <a:pt x="3952" y="1239"/>
                    <a:pt x="3860" y="1391"/>
                    <a:pt x="3678" y="1513"/>
                  </a:cubicBezTo>
                  <a:cubicBezTo>
                    <a:pt x="3648" y="1513"/>
                    <a:pt x="3648" y="1543"/>
                    <a:pt x="3617" y="1543"/>
                  </a:cubicBezTo>
                  <a:lnTo>
                    <a:pt x="3587" y="1573"/>
                  </a:lnTo>
                  <a:cubicBezTo>
                    <a:pt x="3465" y="1634"/>
                    <a:pt x="3344" y="1695"/>
                    <a:pt x="3192" y="1725"/>
                  </a:cubicBezTo>
                  <a:cubicBezTo>
                    <a:pt x="2994" y="1786"/>
                    <a:pt x="2781" y="1817"/>
                    <a:pt x="2569" y="1817"/>
                  </a:cubicBezTo>
                  <a:cubicBezTo>
                    <a:pt x="2356" y="1817"/>
                    <a:pt x="2143" y="1786"/>
                    <a:pt x="1945" y="1725"/>
                  </a:cubicBezTo>
                  <a:cubicBezTo>
                    <a:pt x="1763" y="1665"/>
                    <a:pt x="1641" y="1634"/>
                    <a:pt x="1550" y="1573"/>
                  </a:cubicBezTo>
                  <a:cubicBezTo>
                    <a:pt x="1520" y="1543"/>
                    <a:pt x="1489" y="1543"/>
                    <a:pt x="1459" y="1513"/>
                  </a:cubicBezTo>
                  <a:cubicBezTo>
                    <a:pt x="1368" y="1452"/>
                    <a:pt x="1307" y="1391"/>
                    <a:pt x="1277" y="1330"/>
                  </a:cubicBezTo>
                  <a:cubicBezTo>
                    <a:pt x="1246" y="1300"/>
                    <a:pt x="1246" y="1300"/>
                    <a:pt x="1246" y="1270"/>
                  </a:cubicBezTo>
                  <a:cubicBezTo>
                    <a:pt x="1216" y="1209"/>
                    <a:pt x="1186" y="1148"/>
                    <a:pt x="1186" y="1087"/>
                  </a:cubicBezTo>
                  <a:cubicBezTo>
                    <a:pt x="1186" y="935"/>
                    <a:pt x="1307" y="753"/>
                    <a:pt x="1550" y="631"/>
                  </a:cubicBezTo>
                  <a:cubicBezTo>
                    <a:pt x="1824" y="464"/>
                    <a:pt x="2189" y="380"/>
                    <a:pt x="2557" y="380"/>
                  </a:cubicBezTo>
                  <a:close/>
                  <a:moveTo>
                    <a:pt x="1186" y="1786"/>
                  </a:moveTo>
                  <a:cubicBezTo>
                    <a:pt x="1186" y="1817"/>
                    <a:pt x="1216" y="1817"/>
                    <a:pt x="1246" y="1847"/>
                  </a:cubicBezTo>
                  <a:cubicBezTo>
                    <a:pt x="1277" y="1877"/>
                    <a:pt x="1307" y="1877"/>
                    <a:pt x="1368" y="1908"/>
                  </a:cubicBezTo>
                  <a:cubicBezTo>
                    <a:pt x="1489" y="1999"/>
                    <a:pt x="1641" y="2060"/>
                    <a:pt x="1824" y="2121"/>
                  </a:cubicBezTo>
                  <a:cubicBezTo>
                    <a:pt x="2067" y="2181"/>
                    <a:pt x="2318" y="2212"/>
                    <a:pt x="2565" y="2212"/>
                  </a:cubicBezTo>
                  <a:cubicBezTo>
                    <a:pt x="2812" y="2212"/>
                    <a:pt x="3055" y="2181"/>
                    <a:pt x="3283" y="2121"/>
                  </a:cubicBezTo>
                  <a:cubicBezTo>
                    <a:pt x="3465" y="2060"/>
                    <a:pt x="3617" y="1999"/>
                    <a:pt x="3769" y="1908"/>
                  </a:cubicBezTo>
                  <a:lnTo>
                    <a:pt x="3830" y="1877"/>
                  </a:lnTo>
                  <a:cubicBezTo>
                    <a:pt x="3860" y="1877"/>
                    <a:pt x="3860" y="1847"/>
                    <a:pt x="3891" y="1847"/>
                  </a:cubicBezTo>
                  <a:cubicBezTo>
                    <a:pt x="3921" y="1817"/>
                    <a:pt x="3921" y="1817"/>
                    <a:pt x="3952" y="1817"/>
                  </a:cubicBezTo>
                  <a:lnTo>
                    <a:pt x="3952" y="2029"/>
                  </a:lnTo>
                  <a:cubicBezTo>
                    <a:pt x="3952" y="2212"/>
                    <a:pt x="3800" y="2364"/>
                    <a:pt x="3587" y="2516"/>
                  </a:cubicBezTo>
                  <a:cubicBezTo>
                    <a:pt x="3526" y="2546"/>
                    <a:pt x="3465" y="2577"/>
                    <a:pt x="3435" y="2577"/>
                  </a:cubicBezTo>
                  <a:cubicBezTo>
                    <a:pt x="3222" y="2668"/>
                    <a:pt x="2979" y="2729"/>
                    <a:pt x="2736" y="2759"/>
                  </a:cubicBezTo>
                  <a:lnTo>
                    <a:pt x="2705" y="2759"/>
                  </a:lnTo>
                  <a:cubicBezTo>
                    <a:pt x="2249" y="2759"/>
                    <a:pt x="1824" y="2698"/>
                    <a:pt x="1550" y="2516"/>
                  </a:cubicBezTo>
                  <a:cubicBezTo>
                    <a:pt x="1338" y="2394"/>
                    <a:pt x="1186" y="2242"/>
                    <a:pt x="1186" y="2060"/>
                  </a:cubicBezTo>
                  <a:cubicBezTo>
                    <a:pt x="1186" y="2060"/>
                    <a:pt x="1186" y="2029"/>
                    <a:pt x="1186" y="2029"/>
                  </a:cubicBezTo>
                  <a:lnTo>
                    <a:pt x="1186" y="1786"/>
                  </a:lnTo>
                  <a:close/>
                  <a:moveTo>
                    <a:pt x="3313" y="3032"/>
                  </a:moveTo>
                  <a:lnTo>
                    <a:pt x="3313" y="5008"/>
                  </a:lnTo>
                  <a:cubicBezTo>
                    <a:pt x="3192" y="5008"/>
                    <a:pt x="3070" y="5039"/>
                    <a:pt x="2918" y="5039"/>
                  </a:cubicBezTo>
                  <a:lnTo>
                    <a:pt x="2918" y="3093"/>
                  </a:lnTo>
                  <a:cubicBezTo>
                    <a:pt x="3070" y="3093"/>
                    <a:pt x="3192" y="3063"/>
                    <a:pt x="3313" y="3032"/>
                  </a:cubicBezTo>
                  <a:close/>
                  <a:moveTo>
                    <a:pt x="4803" y="4765"/>
                  </a:moveTo>
                  <a:lnTo>
                    <a:pt x="4803" y="7531"/>
                  </a:lnTo>
                  <a:cubicBezTo>
                    <a:pt x="4681" y="7653"/>
                    <a:pt x="4164" y="8139"/>
                    <a:pt x="3252" y="8321"/>
                  </a:cubicBezTo>
                  <a:cubicBezTo>
                    <a:pt x="3009" y="8352"/>
                    <a:pt x="2796" y="8382"/>
                    <a:pt x="2553" y="8382"/>
                  </a:cubicBezTo>
                  <a:cubicBezTo>
                    <a:pt x="1307" y="8382"/>
                    <a:pt x="578" y="7774"/>
                    <a:pt x="395" y="7592"/>
                  </a:cubicBezTo>
                  <a:lnTo>
                    <a:pt x="395" y="4765"/>
                  </a:lnTo>
                  <a:cubicBezTo>
                    <a:pt x="790" y="5069"/>
                    <a:pt x="1520" y="5464"/>
                    <a:pt x="2584" y="5464"/>
                  </a:cubicBezTo>
                  <a:lnTo>
                    <a:pt x="2736" y="5464"/>
                  </a:lnTo>
                  <a:cubicBezTo>
                    <a:pt x="2736" y="5464"/>
                    <a:pt x="2736" y="5434"/>
                    <a:pt x="2766" y="5434"/>
                  </a:cubicBezTo>
                  <a:cubicBezTo>
                    <a:pt x="3040" y="5434"/>
                    <a:pt x="3283" y="5403"/>
                    <a:pt x="3526" y="5343"/>
                  </a:cubicBezTo>
                  <a:cubicBezTo>
                    <a:pt x="4104" y="5191"/>
                    <a:pt x="4529" y="4947"/>
                    <a:pt x="4803" y="4765"/>
                  </a:cubicBezTo>
                  <a:close/>
                  <a:moveTo>
                    <a:pt x="3070" y="8716"/>
                  </a:moveTo>
                  <a:lnTo>
                    <a:pt x="3070" y="9720"/>
                  </a:lnTo>
                  <a:cubicBezTo>
                    <a:pt x="2979" y="9750"/>
                    <a:pt x="2857" y="9750"/>
                    <a:pt x="2766" y="9780"/>
                  </a:cubicBezTo>
                  <a:lnTo>
                    <a:pt x="2766" y="8747"/>
                  </a:lnTo>
                  <a:cubicBezTo>
                    <a:pt x="2857" y="8747"/>
                    <a:pt x="2979" y="8716"/>
                    <a:pt x="3070" y="8716"/>
                  </a:cubicBezTo>
                  <a:close/>
                  <a:moveTo>
                    <a:pt x="2569" y="1"/>
                  </a:moveTo>
                  <a:cubicBezTo>
                    <a:pt x="2135" y="1"/>
                    <a:pt x="1702" y="99"/>
                    <a:pt x="1368" y="297"/>
                  </a:cubicBezTo>
                  <a:cubicBezTo>
                    <a:pt x="1003" y="479"/>
                    <a:pt x="821" y="783"/>
                    <a:pt x="821" y="1087"/>
                  </a:cubicBezTo>
                  <a:cubicBezTo>
                    <a:pt x="821" y="1087"/>
                    <a:pt x="790" y="1087"/>
                    <a:pt x="790" y="1118"/>
                  </a:cubicBezTo>
                  <a:lnTo>
                    <a:pt x="790" y="1908"/>
                  </a:lnTo>
                  <a:cubicBezTo>
                    <a:pt x="669" y="1969"/>
                    <a:pt x="547" y="2029"/>
                    <a:pt x="456" y="2121"/>
                  </a:cubicBezTo>
                  <a:cubicBezTo>
                    <a:pt x="0" y="2577"/>
                    <a:pt x="0" y="3610"/>
                    <a:pt x="0" y="3701"/>
                  </a:cubicBezTo>
                  <a:lnTo>
                    <a:pt x="0" y="7622"/>
                  </a:lnTo>
                  <a:cubicBezTo>
                    <a:pt x="0" y="7653"/>
                    <a:pt x="0" y="7653"/>
                    <a:pt x="0" y="7683"/>
                  </a:cubicBezTo>
                  <a:lnTo>
                    <a:pt x="0" y="8321"/>
                  </a:lnTo>
                  <a:cubicBezTo>
                    <a:pt x="0" y="8686"/>
                    <a:pt x="152" y="9051"/>
                    <a:pt x="426" y="9294"/>
                  </a:cubicBezTo>
                  <a:cubicBezTo>
                    <a:pt x="821" y="9689"/>
                    <a:pt x="1520" y="10145"/>
                    <a:pt x="2584" y="10145"/>
                  </a:cubicBezTo>
                  <a:cubicBezTo>
                    <a:pt x="2827" y="10145"/>
                    <a:pt x="3070" y="10115"/>
                    <a:pt x="3313" y="10084"/>
                  </a:cubicBezTo>
                  <a:cubicBezTo>
                    <a:pt x="3982" y="9902"/>
                    <a:pt x="4468" y="9568"/>
                    <a:pt x="4742" y="9294"/>
                  </a:cubicBezTo>
                  <a:cubicBezTo>
                    <a:pt x="5015" y="9051"/>
                    <a:pt x="5167" y="8686"/>
                    <a:pt x="5167" y="8321"/>
                  </a:cubicBezTo>
                  <a:lnTo>
                    <a:pt x="5167" y="3701"/>
                  </a:lnTo>
                  <a:cubicBezTo>
                    <a:pt x="5167" y="3519"/>
                    <a:pt x="5107" y="2029"/>
                    <a:pt x="4316" y="1847"/>
                  </a:cubicBezTo>
                  <a:lnTo>
                    <a:pt x="4316" y="1118"/>
                  </a:lnTo>
                  <a:lnTo>
                    <a:pt x="4316" y="1087"/>
                  </a:lnTo>
                  <a:cubicBezTo>
                    <a:pt x="4316" y="783"/>
                    <a:pt x="4134" y="510"/>
                    <a:pt x="3769" y="297"/>
                  </a:cubicBezTo>
                  <a:cubicBezTo>
                    <a:pt x="3435" y="99"/>
                    <a:pt x="3002" y="1"/>
                    <a:pt x="2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84;p26">
              <a:extLst>
                <a:ext uri="{FF2B5EF4-FFF2-40B4-BE49-F238E27FC236}">
                  <a16:creationId xmlns:a16="http://schemas.microsoft.com/office/drawing/2014/main" id="{501DCE69-E0C1-3E45-A2E6-4CD159FCCDD6}"/>
                </a:ext>
              </a:extLst>
            </p:cNvPr>
            <p:cNvSpPr/>
            <p:nvPr/>
          </p:nvSpPr>
          <p:spPr>
            <a:xfrm>
              <a:off x="8122200" y="2577625"/>
              <a:ext cx="82850" cy="170250"/>
            </a:xfrm>
            <a:custGeom>
              <a:avLst/>
              <a:gdLst/>
              <a:ahLst/>
              <a:cxnLst/>
              <a:rect l="l" t="t" r="r" b="b"/>
              <a:pathLst>
                <a:path w="3314" h="6810" extrusionOk="0">
                  <a:moveTo>
                    <a:pt x="2919" y="3830"/>
                  </a:moveTo>
                  <a:lnTo>
                    <a:pt x="2919" y="5289"/>
                  </a:lnTo>
                  <a:lnTo>
                    <a:pt x="2919" y="5320"/>
                  </a:lnTo>
                  <a:cubicBezTo>
                    <a:pt x="2888" y="5350"/>
                    <a:pt x="2888" y="5350"/>
                    <a:pt x="2888" y="5381"/>
                  </a:cubicBezTo>
                  <a:lnTo>
                    <a:pt x="3101" y="5441"/>
                  </a:lnTo>
                  <a:lnTo>
                    <a:pt x="2919" y="5441"/>
                  </a:lnTo>
                  <a:cubicBezTo>
                    <a:pt x="2919" y="5441"/>
                    <a:pt x="2919" y="5472"/>
                    <a:pt x="2888" y="5472"/>
                  </a:cubicBezTo>
                  <a:cubicBezTo>
                    <a:pt x="2888" y="5533"/>
                    <a:pt x="2888" y="5593"/>
                    <a:pt x="2858" y="5654"/>
                  </a:cubicBezTo>
                  <a:lnTo>
                    <a:pt x="2827" y="5685"/>
                  </a:lnTo>
                  <a:lnTo>
                    <a:pt x="3010" y="5776"/>
                  </a:lnTo>
                  <a:lnTo>
                    <a:pt x="2827" y="5745"/>
                  </a:lnTo>
                  <a:cubicBezTo>
                    <a:pt x="2797" y="5776"/>
                    <a:pt x="2797" y="5776"/>
                    <a:pt x="2767" y="5806"/>
                  </a:cubicBezTo>
                  <a:cubicBezTo>
                    <a:pt x="2767" y="5837"/>
                    <a:pt x="2767" y="5837"/>
                    <a:pt x="2767" y="5837"/>
                  </a:cubicBezTo>
                  <a:cubicBezTo>
                    <a:pt x="2767" y="5837"/>
                    <a:pt x="2767" y="5837"/>
                    <a:pt x="2767" y="5867"/>
                  </a:cubicBezTo>
                  <a:cubicBezTo>
                    <a:pt x="2736" y="5867"/>
                    <a:pt x="2736" y="5897"/>
                    <a:pt x="2706" y="5928"/>
                  </a:cubicBezTo>
                  <a:cubicBezTo>
                    <a:pt x="2706" y="5928"/>
                    <a:pt x="2675" y="5958"/>
                    <a:pt x="2675" y="5988"/>
                  </a:cubicBezTo>
                  <a:cubicBezTo>
                    <a:pt x="2675" y="5988"/>
                    <a:pt x="2645" y="6019"/>
                    <a:pt x="2615" y="6049"/>
                  </a:cubicBezTo>
                  <a:cubicBezTo>
                    <a:pt x="2554" y="6110"/>
                    <a:pt x="2493" y="6171"/>
                    <a:pt x="2432" y="6201"/>
                  </a:cubicBezTo>
                  <a:lnTo>
                    <a:pt x="2402" y="6232"/>
                  </a:lnTo>
                  <a:cubicBezTo>
                    <a:pt x="2341" y="6262"/>
                    <a:pt x="2280" y="6292"/>
                    <a:pt x="2189" y="6353"/>
                  </a:cubicBezTo>
                  <a:cubicBezTo>
                    <a:pt x="2159" y="6353"/>
                    <a:pt x="2128" y="6353"/>
                    <a:pt x="2128" y="6384"/>
                  </a:cubicBezTo>
                  <a:cubicBezTo>
                    <a:pt x="2037" y="6414"/>
                    <a:pt x="1946" y="6414"/>
                    <a:pt x="1855" y="6444"/>
                  </a:cubicBezTo>
                  <a:lnTo>
                    <a:pt x="1794" y="6444"/>
                  </a:lnTo>
                  <a:lnTo>
                    <a:pt x="1824" y="6627"/>
                  </a:lnTo>
                  <a:lnTo>
                    <a:pt x="1733" y="6444"/>
                  </a:lnTo>
                  <a:lnTo>
                    <a:pt x="1460" y="6444"/>
                  </a:lnTo>
                  <a:cubicBezTo>
                    <a:pt x="1429" y="6444"/>
                    <a:pt x="1399" y="6414"/>
                    <a:pt x="1399" y="6414"/>
                  </a:cubicBezTo>
                  <a:lnTo>
                    <a:pt x="1338" y="6414"/>
                  </a:lnTo>
                  <a:lnTo>
                    <a:pt x="1247" y="6384"/>
                  </a:lnTo>
                  <a:cubicBezTo>
                    <a:pt x="1186" y="6353"/>
                    <a:pt x="1095" y="6323"/>
                    <a:pt x="1034" y="6292"/>
                  </a:cubicBezTo>
                  <a:lnTo>
                    <a:pt x="973" y="6292"/>
                  </a:lnTo>
                  <a:cubicBezTo>
                    <a:pt x="973" y="6262"/>
                    <a:pt x="973" y="6262"/>
                    <a:pt x="943" y="6262"/>
                  </a:cubicBezTo>
                  <a:cubicBezTo>
                    <a:pt x="943" y="6262"/>
                    <a:pt x="912" y="6232"/>
                    <a:pt x="912" y="6232"/>
                  </a:cubicBezTo>
                  <a:cubicBezTo>
                    <a:pt x="852" y="6201"/>
                    <a:pt x="821" y="6171"/>
                    <a:pt x="761" y="6110"/>
                  </a:cubicBezTo>
                  <a:cubicBezTo>
                    <a:pt x="730" y="6080"/>
                    <a:pt x="700" y="6049"/>
                    <a:pt x="669" y="6049"/>
                  </a:cubicBezTo>
                  <a:cubicBezTo>
                    <a:pt x="669" y="6019"/>
                    <a:pt x="639" y="5988"/>
                    <a:pt x="639" y="5958"/>
                  </a:cubicBezTo>
                  <a:lnTo>
                    <a:pt x="609" y="5958"/>
                  </a:lnTo>
                  <a:cubicBezTo>
                    <a:pt x="609" y="5958"/>
                    <a:pt x="609" y="5928"/>
                    <a:pt x="609" y="5928"/>
                  </a:cubicBezTo>
                  <a:cubicBezTo>
                    <a:pt x="578" y="5928"/>
                    <a:pt x="578" y="5928"/>
                    <a:pt x="578" y="5897"/>
                  </a:cubicBezTo>
                  <a:cubicBezTo>
                    <a:pt x="578" y="5897"/>
                    <a:pt x="578" y="5897"/>
                    <a:pt x="548" y="5867"/>
                  </a:cubicBezTo>
                  <a:cubicBezTo>
                    <a:pt x="548" y="5867"/>
                    <a:pt x="548" y="5837"/>
                    <a:pt x="517" y="5837"/>
                  </a:cubicBezTo>
                  <a:lnTo>
                    <a:pt x="548" y="5837"/>
                  </a:lnTo>
                  <a:cubicBezTo>
                    <a:pt x="517" y="5806"/>
                    <a:pt x="517" y="5806"/>
                    <a:pt x="517" y="5776"/>
                  </a:cubicBezTo>
                  <a:cubicBezTo>
                    <a:pt x="487" y="5776"/>
                    <a:pt x="487" y="5745"/>
                    <a:pt x="457" y="5685"/>
                  </a:cubicBezTo>
                  <a:lnTo>
                    <a:pt x="274" y="5745"/>
                  </a:lnTo>
                  <a:lnTo>
                    <a:pt x="457" y="5624"/>
                  </a:lnTo>
                  <a:cubicBezTo>
                    <a:pt x="426" y="5593"/>
                    <a:pt x="426" y="5563"/>
                    <a:pt x="426" y="5563"/>
                  </a:cubicBezTo>
                  <a:lnTo>
                    <a:pt x="396" y="5502"/>
                  </a:lnTo>
                  <a:cubicBezTo>
                    <a:pt x="396" y="5502"/>
                    <a:pt x="396" y="5472"/>
                    <a:pt x="396" y="5472"/>
                  </a:cubicBezTo>
                  <a:cubicBezTo>
                    <a:pt x="396" y="5472"/>
                    <a:pt x="396" y="5441"/>
                    <a:pt x="396" y="5441"/>
                  </a:cubicBezTo>
                  <a:lnTo>
                    <a:pt x="213" y="5472"/>
                  </a:lnTo>
                  <a:lnTo>
                    <a:pt x="396" y="5411"/>
                  </a:lnTo>
                  <a:cubicBezTo>
                    <a:pt x="396" y="5381"/>
                    <a:pt x="396" y="5350"/>
                    <a:pt x="396" y="5320"/>
                  </a:cubicBezTo>
                  <a:lnTo>
                    <a:pt x="183" y="5320"/>
                  </a:lnTo>
                  <a:lnTo>
                    <a:pt x="365" y="5259"/>
                  </a:lnTo>
                  <a:lnTo>
                    <a:pt x="396" y="3830"/>
                  </a:lnTo>
                  <a:lnTo>
                    <a:pt x="457" y="3830"/>
                  </a:lnTo>
                  <a:cubicBezTo>
                    <a:pt x="457" y="3861"/>
                    <a:pt x="457" y="3861"/>
                    <a:pt x="487" y="3861"/>
                  </a:cubicBezTo>
                  <a:cubicBezTo>
                    <a:pt x="761" y="3982"/>
                    <a:pt x="1186" y="4043"/>
                    <a:pt x="1399" y="4043"/>
                  </a:cubicBezTo>
                  <a:lnTo>
                    <a:pt x="1885" y="4043"/>
                  </a:lnTo>
                  <a:cubicBezTo>
                    <a:pt x="1976" y="4043"/>
                    <a:pt x="2098" y="4043"/>
                    <a:pt x="2220" y="4013"/>
                  </a:cubicBezTo>
                  <a:cubicBezTo>
                    <a:pt x="2280" y="4013"/>
                    <a:pt x="2311" y="4013"/>
                    <a:pt x="2371" y="3982"/>
                  </a:cubicBezTo>
                  <a:lnTo>
                    <a:pt x="2523" y="3952"/>
                  </a:lnTo>
                  <a:cubicBezTo>
                    <a:pt x="2615" y="3922"/>
                    <a:pt x="2706" y="3922"/>
                    <a:pt x="2767" y="3891"/>
                  </a:cubicBezTo>
                  <a:cubicBezTo>
                    <a:pt x="2767" y="3891"/>
                    <a:pt x="2797" y="3861"/>
                    <a:pt x="2797" y="3861"/>
                  </a:cubicBezTo>
                  <a:cubicBezTo>
                    <a:pt x="2827" y="3861"/>
                    <a:pt x="2888" y="3830"/>
                    <a:pt x="2919" y="3830"/>
                  </a:cubicBezTo>
                  <a:close/>
                  <a:moveTo>
                    <a:pt x="1429" y="1"/>
                  </a:moveTo>
                  <a:cubicBezTo>
                    <a:pt x="1399" y="1"/>
                    <a:pt x="1368" y="31"/>
                    <a:pt x="1338" y="31"/>
                  </a:cubicBezTo>
                  <a:cubicBezTo>
                    <a:pt x="1308" y="31"/>
                    <a:pt x="1247" y="31"/>
                    <a:pt x="1216" y="61"/>
                  </a:cubicBezTo>
                  <a:cubicBezTo>
                    <a:pt x="1156" y="61"/>
                    <a:pt x="1095" y="92"/>
                    <a:pt x="1064" y="92"/>
                  </a:cubicBezTo>
                  <a:cubicBezTo>
                    <a:pt x="1064" y="92"/>
                    <a:pt x="1004" y="122"/>
                    <a:pt x="1004" y="122"/>
                  </a:cubicBezTo>
                  <a:lnTo>
                    <a:pt x="973" y="122"/>
                  </a:lnTo>
                  <a:cubicBezTo>
                    <a:pt x="943" y="153"/>
                    <a:pt x="882" y="153"/>
                    <a:pt x="852" y="183"/>
                  </a:cubicBezTo>
                  <a:lnTo>
                    <a:pt x="821" y="183"/>
                  </a:lnTo>
                  <a:cubicBezTo>
                    <a:pt x="821" y="213"/>
                    <a:pt x="821" y="213"/>
                    <a:pt x="821" y="213"/>
                  </a:cubicBezTo>
                  <a:cubicBezTo>
                    <a:pt x="791" y="213"/>
                    <a:pt x="791" y="213"/>
                    <a:pt x="761" y="244"/>
                  </a:cubicBezTo>
                  <a:lnTo>
                    <a:pt x="730" y="244"/>
                  </a:lnTo>
                  <a:cubicBezTo>
                    <a:pt x="700" y="274"/>
                    <a:pt x="639" y="305"/>
                    <a:pt x="609" y="335"/>
                  </a:cubicBezTo>
                  <a:cubicBezTo>
                    <a:pt x="578" y="365"/>
                    <a:pt x="578" y="365"/>
                    <a:pt x="517" y="396"/>
                  </a:cubicBezTo>
                  <a:cubicBezTo>
                    <a:pt x="517" y="426"/>
                    <a:pt x="487" y="426"/>
                    <a:pt x="487" y="456"/>
                  </a:cubicBezTo>
                  <a:lnTo>
                    <a:pt x="457" y="487"/>
                  </a:lnTo>
                  <a:cubicBezTo>
                    <a:pt x="426" y="517"/>
                    <a:pt x="396" y="548"/>
                    <a:pt x="335" y="608"/>
                  </a:cubicBezTo>
                  <a:lnTo>
                    <a:pt x="305" y="639"/>
                  </a:lnTo>
                  <a:cubicBezTo>
                    <a:pt x="305" y="669"/>
                    <a:pt x="274" y="700"/>
                    <a:pt x="244" y="730"/>
                  </a:cubicBezTo>
                  <a:lnTo>
                    <a:pt x="213" y="791"/>
                  </a:lnTo>
                  <a:cubicBezTo>
                    <a:pt x="213" y="791"/>
                    <a:pt x="183" y="821"/>
                    <a:pt x="183" y="821"/>
                  </a:cubicBezTo>
                  <a:cubicBezTo>
                    <a:pt x="183" y="821"/>
                    <a:pt x="183" y="852"/>
                    <a:pt x="153" y="912"/>
                  </a:cubicBezTo>
                  <a:cubicBezTo>
                    <a:pt x="153" y="943"/>
                    <a:pt x="122" y="943"/>
                    <a:pt x="122" y="973"/>
                  </a:cubicBezTo>
                  <a:cubicBezTo>
                    <a:pt x="92" y="1004"/>
                    <a:pt x="92" y="1064"/>
                    <a:pt x="92" y="1095"/>
                  </a:cubicBezTo>
                  <a:cubicBezTo>
                    <a:pt x="92" y="1095"/>
                    <a:pt x="61" y="1095"/>
                    <a:pt x="61" y="1125"/>
                  </a:cubicBezTo>
                  <a:cubicBezTo>
                    <a:pt x="61" y="1125"/>
                    <a:pt x="61" y="1156"/>
                    <a:pt x="61" y="1156"/>
                  </a:cubicBezTo>
                  <a:cubicBezTo>
                    <a:pt x="61" y="1186"/>
                    <a:pt x="61" y="1216"/>
                    <a:pt x="61" y="1216"/>
                  </a:cubicBezTo>
                  <a:cubicBezTo>
                    <a:pt x="31" y="1247"/>
                    <a:pt x="31" y="1277"/>
                    <a:pt x="31" y="1308"/>
                  </a:cubicBezTo>
                  <a:lnTo>
                    <a:pt x="31" y="1338"/>
                  </a:lnTo>
                  <a:cubicBezTo>
                    <a:pt x="31" y="1338"/>
                    <a:pt x="31" y="1368"/>
                    <a:pt x="31" y="1368"/>
                  </a:cubicBezTo>
                  <a:lnTo>
                    <a:pt x="1" y="1490"/>
                  </a:lnTo>
                  <a:lnTo>
                    <a:pt x="1" y="1551"/>
                  </a:lnTo>
                  <a:lnTo>
                    <a:pt x="1" y="3405"/>
                  </a:lnTo>
                  <a:lnTo>
                    <a:pt x="1" y="5289"/>
                  </a:lnTo>
                  <a:lnTo>
                    <a:pt x="1" y="5320"/>
                  </a:lnTo>
                  <a:cubicBezTo>
                    <a:pt x="1" y="5350"/>
                    <a:pt x="1" y="5411"/>
                    <a:pt x="1" y="5411"/>
                  </a:cubicBezTo>
                  <a:cubicBezTo>
                    <a:pt x="1" y="5411"/>
                    <a:pt x="1" y="5441"/>
                    <a:pt x="1" y="5472"/>
                  </a:cubicBezTo>
                  <a:cubicBezTo>
                    <a:pt x="1" y="5502"/>
                    <a:pt x="31" y="5502"/>
                    <a:pt x="31" y="5533"/>
                  </a:cubicBezTo>
                  <a:cubicBezTo>
                    <a:pt x="31" y="5533"/>
                    <a:pt x="31" y="5533"/>
                    <a:pt x="31" y="5563"/>
                  </a:cubicBezTo>
                  <a:cubicBezTo>
                    <a:pt x="31" y="5563"/>
                    <a:pt x="31" y="5593"/>
                    <a:pt x="61" y="5654"/>
                  </a:cubicBezTo>
                  <a:lnTo>
                    <a:pt x="92" y="5806"/>
                  </a:lnTo>
                  <a:cubicBezTo>
                    <a:pt x="122" y="5806"/>
                    <a:pt x="122" y="5837"/>
                    <a:pt x="122" y="5837"/>
                  </a:cubicBezTo>
                  <a:cubicBezTo>
                    <a:pt x="122" y="5867"/>
                    <a:pt x="153" y="5928"/>
                    <a:pt x="183" y="5958"/>
                  </a:cubicBezTo>
                  <a:lnTo>
                    <a:pt x="183" y="5988"/>
                  </a:lnTo>
                  <a:cubicBezTo>
                    <a:pt x="213" y="6019"/>
                    <a:pt x="213" y="6019"/>
                    <a:pt x="244" y="6049"/>
                  </a:cubicBezTo>
                  <a:cubicBezTo>
                    <a:pt x="244" y="6080"/>
                    <a:pt x="244" y="6080"/>
                    <a:pt x="244" y="6080"/>
                  </a:cubicBezTo>
                  <a:cubicBezTo>
                    <a:pt x="244" y="6110"/>
                    <a:pt x="274" y="6110"/>
                    <a:pt x="274" y="6140"/>
                  </a:cubicBezTo>
                  <a:cubicBezTo>
                    <a:pt x="305" y="6140"/>
                    <a:pt x="305" y="6171"/>
                    <a:pt x="335" y="6171"/>
                  </a:cubicBezTo>
                  <a:lnTo>
                    <a:pt x="335" y="6201"/>
                  </a:lnTo>
                  <a:cubicBezTo>
                    <a:pt x="335" y="6201"/>
                    <a:pt x="365" y="6232"/>
                    <a:pt x="365" y="6232"/>
                  </a:cubicBezTo>
                  <a:cubicBezTo>
                    <a:pt x="365" y="6262"/>
                    <a:pt x="396" y="6262"/>
                    <a:pt x="396" y="6292"/>
                  </a:cubicBezTo>
                  <a:cubicBezTo>
                    <a:pt x="426" y="6323"/>
                    <a:pt x="457" y="6323"/>
                    <a:pt x="487" y="6353"/>
                  </a:cubicBezTo>
                  <a:cubicBezTo>
                    <a:pt x="578" y="6444"/>
                    <a:pt x="639" y="6505"/>
                    <a:pt x="730" y="6536"/>
                  </a:cubicBezTo>
                  <a:cubicBezTo>
                    <a:pt x="730" y="6566"/>
                    <a:pt x="761" y="6566"/>
                    <a:pt x="791" y="6596"/>
                  </a:cubicBezTo>
                  <a:lnTo>
                    <a:pt x="852" y="6627"/>
                  </a:lnTo>
                  <a:cubicBezTo>
                    <a:pt x="943" y="6688"/>
                    <a:pt x="1034" y="6718"/>
                    <a:pt x="1125" y="6748"/>
                  </a:cubicBezTo>
                  <a:lnTo>
                    <a:pt x="1186" y="6748"/>
                  </a:lnTo>
                  <a:cubicBezTo>
                    <a:pt x="1216" y="6779"/>
                    <a:pt x="1247" y="6779"/>
                    <a:pt x="1247" y="6779"/>
                  </a:cubicBezTo>
                  <a:lnTo>
                    <a:pt x="1308" y="6779"/>
                  </a:lnTo>
                  <a:cubicBezTo>
                    <a:pt x="1338" y="6779"/>
                    <a:pt x="1368" y="6779"/>
                    <a:pt x="1429" y="6809"/>
                  </a:cubicBezTo>
                  <a:lnTo>
                    <a:pt x="1460" y="6809"/>
                  </a:lnTo>
                  <a:lnTo>
                    <a:pt x="1460" y="6596"/>
                  </a:lnTo>
                  <a:lnTo>
                    <a:pt x="1490" y="6809"/>
                  </a:lnTo>
                  <a:lnTo>
                    <a:pt x="1885" y="6809"/>
                  </a:lnTo>
                  <a:cubicBezTo>
                    <a:pt x="2007" y="6779"/>
                    <a:pt x="2128" y="6748"/>
                    <a:pt x="2250" y="6718"/>
                  </a:cubicBezTo>
                  <a:cubicBezTo>
                    <a:pt x="2250" y="6718"/>
                    <a:pt x="2280" y="6688"/>
                    <a:pt x="2280" y="6688"/>
                  </a:cubicBezTo>
                  <a:lnTo>
                    <a:pt x="2341" y="6688"/>
                  </a:lnTo>
                  <a:cubicBezTo>
                    <a:pt x="2432" y="6627"/>
                    <a:pt x="2523" y="6596"/>
                    <a:pt x="2584" y="6536"/>
                  </a:cubicBezTo>
                  <a:cubicBezTo>
                    <a:pt x="2615" y="6536"/>
                    <a:pt x="2615" y="6505"/>
                    <a:pt x="2645" y="6505"/>
                  </a:cubicBezTo>
                  <a:cubicBezTo>
                    <a:pt x="2645" y="6505"/>
                    <a:pt x="2645" y="6505"/>
                    <a:pt x="2675" y="6475"/>
                  </a:cubicBezTo>
                  <a:cubicBezTo>
                    <a:pt x="2736" y="6414"/>
                    <a:pt x="2827" y="6353"/>
                    <a:pt x="2888" y="6262"/>
                  </a:cubicBezTo>
                  <a:cubicBezTo>
                    <a:pt x="2919" y="6262"/>
                    <a:pt x="2949" y="6232"/>
                    <a:pt x="2949" y="6201"/>
                  </a:cubicBezTo>
                  <a:cubicBezTo>
                    <a:pt x="2979" y="6171"/>
                    <a:pt x="3010" y="6140"/>
                    <a:pt x="2979" y="6140"/>
                  </a:cubicBezTo>
                  <a:cubicBezTo>
                    <a:pt x="3010" y="6140"/>
                    <a:pt x="3010" y="6110"/>
                    <a:pt x="3040" y="6110"/>
                  </a:cubicBezTo>
                  <a:cubicBezTo>
                    <a:pt x="3040" y="6080"/>
                    <a:pt x="3071" y="6049"/>
                    <a:pt x="3071" y="6049"/>
                  </a:cubicBezTo>
                  <a:cubicBezTo>
                    <a:pt x="3071" y="6019"/>
                    <a:pt x="3071" y="6019"/>
                    <a:pt x="3101" y="6019"/>
                  </a:cubicBezTo>
                  <a:cubicBezTo>
                    <a:pt x="3101" y="6019"/>
                    <a:pt x="3101" y="5988"/>
                    <a:pt x="3101" y="5988"/>
                  </a:cubicBezTo>
                  <a:cubicBezTo>
                    <a:pt x="3131" y="5958"/>
                    <a:pt x="3131" y="5928"/>
                    <a:pt x="3162" y="5897"/>
                  </a:cubicBezTo>
                  <a:cubicBezTo>
                    <a:pt x="3162" y="5897"/>
                    <a:pt x="3162" y="5837"/>
                    <a:pt x="3162" y="5837"/>
                  </a:cubicBezTo>
                  <a:lnTo>
                    <a:pt x="3192" y="5806"/>
                  </a:lnTo>
                  <a:cubicBezTo>
                    <a:pt x="3192" y="5776"/>
                    <a:pt x="3192" y="5776"/>
                    <a:pt x="3192" y="5776"/>
                  </a:cubicBezTo>
                  <a:cubicBezTo>
                    <a:pt x="3192" y="5745"/>
                    <a:pt x="3223" y="5745"/>
                    <a:pt x="3223" y="5745"/>
                  </a:cubicBezTo>
                  <a:cubicBezTo>
                    <a:pt x="3223" y="5685"/>
                    <a:pt x="3253" y="5593"/>
                    <a:pt x="3253" y="5533"/>
                  </a:cubicBezTo>
                  <a:cubicBezTo>
                    <a:pt x="3253" y="5533"/>
                    <a:pt x="3283" y="5502"/>
                    <a:pt x="3283" y="5502"/>
                  </a:cubicBezTo>
                  <a:lnTo>
                    <a:pt x="3283" y="5472"/>
                  </a:lnTo>
                  <a:cubicBezTo>
                    <a:pt x="3283" y="5472"/>
                    <a:pt x="3283" y="5441"/>
                    <a:pt x="3283" y="5441"/>
                  </a:cubicBezTo>
                  <a:cubicBezTo>
                    <a:pt x="3283" y="5411"/>
                    <a:pt x="3283" y="5381"/>
                    <a:pt x="3283" y="5381"/>
                  </a:cubicBezTo>
                  <a:cubicBezTo>
                    <a:pt x="3283" y="5381"/>
                    <a:pt x="3283" y="5320"/>
                    <a:pt x="3283" y="5320"/>
                  </a:cubicBezTo>
                  <a:lnTo>
                    <a:pt x="3101" y="5289"/>
                  </a:lnTo>
                  <a:lnTo>
                    <a:pt x="3283" y="5259"/>
                  </a:lnTo>
                  <a:lnTo>
                    <a:pt x="3283" y="3405"/>
                  </a:lnTo>
                  <a:lnTo>
                    <a:pt x="3283" y="1551"/>
                  </a:lnTo>
                  <a:lnTo>
                    <a:pt x="3283" y="1490"/>
                  </a:lnTo>
                  <a:lnTo>
                    <a:pt x="3314" y="1460"/>
                  </a:lnTo>
                  <a:cubicBezTo>
                    <a:pt x="3314" y="1429"/>
                    <a:pt x="3314" y="1399"/>
                    <a:pt x="3283" y="1338"/>
                  </a:cubicBezTo>
                  <a:cubicBezTo>
                    <a:pt x="3283" y="1247"/>
                    <a:pt x="3253" y="1216"/>
                    <a:pt x="3253" y="1186"/>
                  </a:cubicBezTo>
                  <a:cubicBezTo>
                    <a:pt x="3253" y="1156"/>
                    <a:pt x="3253" y="1095"/>
                    <a:pt x="3223" y="1095"/>
                  </a:cubicBezTo>
                  <a:cubicBezTo>
                    <a:pt x="3223" y="1095"/>
                    <a:pt x="3223" y="1034"/>
                    <a:pt x="3223" y="1034"/>
                  </a:cubicBezTo>
                  <a:lnTo>
                    <a:pt x="3192" y="1004"/>
                  </a:lnTo>
                  <a:cubicBezTo>
                    <a:pt x="3192" y="973"/>
                    <a:pt x="3192" y="943"/>
                    <a:pt x="3162" y="943"/>
                  </a:cubicBezTo>
                  <a:lnTo>
                    <a:pt x="3131" y="852"/>
                  </a:lnTo>
                  <a:cubicBezTo>
                    <a:pt x="3131" y="821"/>
                    <a:pt x="3101" y="821"/>
                    <a:pt x="3101" y="791"/>
                  </a:cubicBezTo>
                  <a:cubicBezTo>
                    <a:pt x="3101" y="791"/>
                    <a:pt x="3071" y="760"/>
                    <a:pt x="3071" y="760"/>
                  </a:cubicBezTo>
                  <a:cubicBezTo>
                    <a:pt x="3040" y="700"/>
                    <a:pt x="3010" y="639"/>
                    <a:pt x="2979" y="608"/>
                  </a:cubicBezTo>
                  <a:cubicBezTo>
                    <a:pt x="2949" y="578"/>
                    <a:pt x="2919" y="548"/>
                    <a:pt x="2888" y="517"/>
                  </a:cubicBezTo>
                  <a:lnTo>
                    <a:pt x="2858" y="487"/>
                  </a:lnTo>
                  <a:cubicBezTo>
                    <a:pt x="2767" y="396"/>
                    <a:pt x="2645" y="305"/>
                    <a:pt x="2523" y="213"/>
                  </a:cubicBezTo>
                  <a:lnTo>
                    <a:pt x="2493" y="183"/>
                  </a:lnTo>
                  <a:lnTo>
                    <a:pt x="2432" y="183"/>
                  </a:lnTo>
                  <a:cubicBezTo>
                    <a:pt x="2402" y="153"/>
                    <a:pt x="2341" y="122"/>
                    <a:pt x="2311" y="122"/>
                  </a:cubicBezTo>
                  <a:lnTo>
                    <a:pt x="2250" y="92"/>
                  </a:lnTo>
                  <a:cubicBezTo>
                    <a:pt x="2220" y="92"/>
                    <a:pt x="2189" y="61"/>
                    <a:pt x="2159" y="61"/>
                  </a:cubicBezTo>
                  <a:lnTo>
                    <a:pt x="2128" y="61"/>
                  </a:lnTo>
                  <a:cubicBezTo>
                    <a:pt x="2128" y="61"/>
                    <a:pt x="2068" y="31"/>
                    <a:pt x="2068" y="31"/>
                  </a:cubicBezTo>
                  <a:lnTo>
                    <a:pt x="1946" y="31"/>
                  </a:lnTo>
                  <a:cubicBezTo>
                    <a:pt x="1946" y="31"/>
                    <a:pt x="1916" y="1"/>
                    <a:pt x="1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85;p26">
              <a:extLst>
                <a:ext uri="{FF2B5EF4-FFF2-40B4-BE49-F238E27FC236}">
                  <a16:creationId xmlns:a16="http://schemas.microsoft.com/office/drawing/2014/main" id="{50C105B5-0973-9841-B42E-5F101F05F8CA}"/>
                </a:ext>
              </a:extLst>
            </p:cNvPr>
            <p:cNvSpPr/>
            <p:nvPr/>
          </p:nvSpPr>
          <p:spPr>
            <a:xfrm>
              <a:off x="8227825" y="2641125"/>
              <a:ext cx="82100" cy="170575"/>
            </a:xfrm>
            <a:custGeom>
              <a:avLst/>
              <a:gdLst/>
              <a:ahLst/>
              <a:cxnLst/>
              <a:rect l="l" t="t" r="r" b="b"/>
              <a:pathLst>
                <a:path w="3284" h="6823" extrusionOk="0">
                  <a:moveTo>
                    <a:pt x="2888" y="3813"/>
                  </a:moveTo>
                  <a:lnTo>
                    <a:pt x="2888" y="5272"/>
                  </a:lnTo>
                  <a:lnTo>
                    <a:pt x="2888" y="5333"/>
                  </a:lnTo>
                  <a:cubicBezTo>
                    <a:pt x="2888" y="5333"/>
                    <a:pt x="2888" y="5363"/>
                    <a:pt x="2888" y="5363"/>
                  </a:cubicBezTo>
                  <a:lnTo>
                    <a:pt x="2888" y="5394"/>
                  </a:lnTo>
                  <a:lnTo>
                    <a:pt x="3071" y="5424"/>
                  </a:lnTo>
                  <a:lnTo>
                    <a:pt x="2888" y="5424"/>
                  </a:lnTo>
                  <a:cubicBezTo>
                    <a:pt x="2888" y="5424"/>
                    <a:pt x="2888" y="5455"/>
                    <a:pt x="2888" y="5485"/>
                  </a:cubicBezTo>
                  <a:cubicBezTo>
                    <a:pt x="2858" y="5515"/>
                    <a:pt x="2858" y="5576"/>
                    <a:pt x="2827" y="5637"/>
                  </a:cubicBezTo>
                  <a:cubicBezTo>
                    <a:pt x="2827" y="5667"/>
                    <a:pt x="2827" y="5667"/>
                    <a:pt x="2827" y="5667"/>
                  </a:cubicBezTo>
                  <a:lnTo>
                    <a:pt x="2797" y="5698"/>
                  </a:lnTo>
                  <a:lnTo>
                    <a:pt x="2979" y="5759"/>
                  </a:lnTo>
                  <a:lnTo>
                    <a:pt x="2797" y="5728"/>
                  </a:lnTo>
                  <a:cubicBezTo>
                    <a:pt x="2767" y="5759"/>
                    <a:pt x="2767" y="5789"/>
                    <a:pt x="2767" y="5819"/>
                  </a:cubicBezTo>
                  <a:cubicBezTo>
                    <a:pt x="2736" y="5819"/>
                    <a:pt x="2736" y="5819"/>
                    <a:pt x="2736" y="5850"/>
                  </a:cubicBezTo>
                  <a:lnTo>
                    <a:pt x="2706" y="5911"/>
                  </a:lnTo>
                  <a:cubicBezTo>
                    <a:pt x="2706" y="5911"/>
                    <a:pt x="2675" y="5911"/>
                    <a:pt x="2675" y="5941"/>
                  </a:cubicBezTo>
                  <a:cubicBezTo>
                    <a:pt x="2675" y="5941"/>
                    <a:pt x="2645" y="5971"/>
                    <a:pt x="2645" y="5971"/>
                  </a:cubicBezTo>
                  <a:cubicBezTo>
                    <a:pt x="2645" y="6002"/>
                    <a:pt x="2615" y="6002"/>
                    <a:pt x="2584" y="6063"/>
                  </a:cubicBezTo>
                  <a:cubicBezTo>
                    <a:pt x="2554" y="6093"/>
                    <a:pt x="2493" y="6154"/>
                    <a:pt x="2402" y="6214"/>
                  </a:cubicBezTo>
                  <a:lnTo>
                    <a:pt x="2371" y="6245"/>
                  </a:lnTo>
                  <a:cubicBezTo>
                    <a:pt x="2311" y="6275"/>
                    <a:pt x="2250" y="6306"/>
                    <a:pt x="2159" y="6336"/>
                  </a:cubicBezTo>
                  <a:cubicBezTo>
                    <a:pt x="2128" y="6366"/>
                    <a:pt x="2098" y="6366"/>
                    <a:pt x="2098" y="6366"/>
                  </a:cubicBezTo>
                  <a:cubicBezTo>
                    <a:pt x="2007" y="6397"/>
                    <a:pt x="1916" y="6427"/>
                    <a:pt x="1824" y="6427"/>
                  </a:cubicBezTo>
                  <a:lnTo>
                    <a:pt x="1672" y="6458"/>
                  </a:lnTo>
                  <a:cubicBezTo>
                    <a:pt x="1612" y="6458"/>
                    <a:pt x="1551" y="6458"/>
                    <a:pt x="1490" y="6427"/>
                  </a:cubicBezTo>
                  <a:lnTo>
                    <a:pt x="1338" y="6427"/>
                  </a:lnTo>
                  <a:lnTo>
                    <a:pt x="1216" y="6397"/>
                  </a:lnTo>
                  <a:cubicBezTo>
                    <a:pt x="1156" y="6366"/>
                    <a:pt x="1095" y="6336"/>
                    <a:pt x="1004" y="6306"/>
                  </a:cubicBezTo>
                  <a:lnTo>
                    <a:pt x="973" y="6275"/>
                  </a:lnTo>
                  <a:cubicBezTo>
                    <a:pt x="943" y="6275"/>
                    <a:pt x="943" y="6275"/>
                    <a:pt x="912" y="6245"/>
                  </a:cubicBezTo>
                  <a:cubicBezTo>
                    <a:pt x="852" y="6214"/>
                    <a:pt x="791" y="6154"/>
                    <a:pt x="730" y="6093"/>
                  </a:cubicBezTo>
                  <a:lnTo>
                    <a:pt x="669" y="6032"/>
                  </a:lnTo>
                  <a:cubicBezTo>
                    <a:pt x="639" y="6032"/>
                    <a:pt x="609" y="5971"/>
                    <a:pt x="609" y="5971"/>
                  </a:cubicBezTo>
                  <a:cubicBezTo>
                    <a:pt x="609" y="5971"/>
                    <a:pt x="609" y="5941"/>
                    <a:pt x="578" y="5941"/>
                  </a:cubicBezTo>
                  <a:cubicBezTo>
                    <a:pt x="578" y="5911"/>
                    <a:pt x="548" y="5911"/>
                    <a:pt x="548" y="5880"/>
                  </a:cubicBezTo>
                  <a:lnTo>
                    <a:pt x="548" y="5850"/>
                  </a:lnTo>
                  <a:lnTo>
                    <a:pt x="517" y="5819"/>
                  </a:lnTo>
                  <a:cubicBezTo>
                    <a:pt x="517" y="5819"/>
                    <a:pt x="517" y="5789"/>
                    <a:pt x="487" y="5789"/>
                  </a:cubicBezTo>
                  <a:cubicBezTo>
                    <a:pt x="487" y="5759"/>
                    <a:pt x="457" y="5728"/>
                    <a:pt x="457" y="5698"/>
                  </a:cubicBezTo>
                  <a:cubicBezTo>
                    <a:pt x="457" y="5698"/>
                    <a:pt x="457" y="5667"/>
                    <a:pt x="457" y="5667"/>
                  </a:cubicBezTo>
                  <a:lnTo>
                    <a:pt x="244" y="5698"/>
                  </a:lnTo>
                  <a:lnTo>
                    <a:pt x="244" y="5698"/>
                  </a:lnTo>
                  <a:lnTo>
                    <a:pt x="426" y="5607"/>
                  </a:lnTo>
                  <a:lnTo>
                    <a:pt x="396" y="5485"/>
                  </a:lnTo>
                  <a:cubicBezTo>
                    <a:pt x="396" y="5455"/>
                    <a:pt x="396" y="5455"/>
                    <a:pt x="365" y="5455"/>
                  </a:cubicBezTo>
                  <a:lnTo>
                    <a:pt x="305" y="5470"/>
                  </a:lnTo>
                  <a:lnTo>
                    <a:pt x="305" y="5470"/>
                  </a:lnTo>
                  <a:lnTo>
                    <a:pt x="396" y="5424"/>
                  </a:lnTo>
                  <a:lnTo>
                    <a:pt x="183" y="5455"/>
                  </a:lnTo>
                  <a:lnTo>
                    <a:pt x="183" y="5455"/>
                  </a:lnTo>
                  <a:lnTo>
                    <a:pt x="365" y="5394"/>
                  </a:lnTo>
                  <a:cubicBezTo>
                    <a:pt x="365" y="5363"/>
                    <a:pt x="365" y="5333"/>
                    <a:pt x="365" y="5303"/>
                  </a:cubicBezTo>
                  <a:lnTo>
                    <a:pt x="183" y="5303"/>
                  </a:lnTo>
                  <a:lnTo>
                    <a:pt x="365" y="5242"/>
                  </a:lnTo>
                  <a:lnTo>
                    <a:pt x="365" y="3813"/>
                  </a:lnTo>
                  <a:cubicBezTo>
                    <a:pt x="396" y="3813"/>
                    <a:pt x="396" y="3813"/>
                    <a:pt x="426" y="3844"/>
                  </a:cubicBezTo>
                  <a:lnTo>
                    <a:pt x="487" y="3844"/>
                  </a:lnTo>
                  <a:cubicBezTo>
                    <a:pt x="548" y="3874"/>
                    <a:pt x="639" y="3904"/>
                    <a:pt x="700" y="3935"/>
                  </a:cubicBezTo>
                  <a:cubicBezTo>
                    <a:pt x="943" y="3996"/>
                    <a:pt x="1216" y="4026"/>
                    <a:pt x="1368" y="4026"/>
                  </a:cubicBezTo>
                  <a:lnTo>
                    <a:pt x="1855" y="4026"/>
                  </a:lnTo>
                  <a:cubicBezTo>
                    <a:pt x="1976" y="4026"/>
                    <a:pt x="2098" y="4026"/>
                    <a:pt x="2189" y="3996"/>
                  </a:cubicBezTo>
                  <a:cubicBezTo>
                    <a:pt x="2250" y="3996"/>
                    <a:pt x="2311" y="3996"/>
                    <a:pt x="2371" y="3965"/>
                  </a:cubicBezTo>
                  <a:cubicBezTo>
                    <a:pt x="2402" y="3965"/>
                    <a:pt x="2463" y="3965"/>
                    <a:pt x="2523" y="3935"/>
                  </a:cubicBezTo>
                  <a:cubicBezTo>
                    <a:pt x="2615" y="3904"/>
                    <a:pt x="2706" y="3904"/>
                    <a:pt x="2767" y="3874"/>
                  </a:cubicBezTo>
                  <a:cubicBezTo>
                    <a:pt x="2767" y="3874"/>
                    <a:pt x="2767" y="3844"/>
                    <a:pt x="2767" y="3844"/>
                  </a:cubicBezTo>
                  <a:lnTo>
                    <a:pt x="2797" y="3844"/>
                  </a:lnTo>
                  <a:cubicBezTo>
                    <a:pt x="2827" y="3844"/>
                    <a:pt x="2858" y="3813"/>
                    <a:pt x="2888" y="3813"/>
                  </a:cubicBezTo>
                  <a:close/>
                  <a:moveTo>
                    <a:pt x="1643" y="0"/>
                  </a:moveTo>
                  <a:cubicBezTo>
                    <a:pt x="1564" y="0"/>
                    <a:pt x="1490" y="14"/>
                    <a:pt x="1429" y="14"/>
                  </a:cubicBezTo>
                  <a:lnTo>
                    <a:pt x="1338" y="14"/>
                  </a:lnTo>
                  <a:cubicBezTo>
                    <a:pt x="1308" y="44"/>
                    <a:pt x="1247" y="44"/>
                    <a:pt x="1216" y="44"/>
                  </a:cubicBezTo>
                  <a:cubicBezTo>
                    <a:pt x="1156" y="75"/>
                    <a:pt x="1095" y="75"/>
                    <a:pt x="1064" y="105"/>
                  </a:cubicBezTo>
                  <a:lnTo>
                    <a:pt x="1004" y="105"/>
                  </a:lnTo>
                  <a:lnTo>
                    <a:pt x="943" y="135"/>
                  </a:lnTo>
                  <a:cubicBezTo>
                    <a:pt x="912" y="135"/>
                    <a:pt x="882" y="166"/>
                    <a:pt x="821" y="196"/>
                  </a:cubicBezTo>
                  <a:lnTo>
                    <a:pt x="791" y="196"/>
                  </a:lnTo>
                  <a:cubicBezTo>
                    <a:pt x="791" y="227"/>
                    <a:pt x="761" y="227"/>
                    <a:pt x="761" y="227"/>
                  </a:cubicBezTo>
                  <a:cubicBezTo>
                    <a:pt x="761" y="227"/>
                    <a:pt x="730" y="257"/>
                    <a:pt x="730" y="257"/>
                  </a:cubicBezTo>
                  <a:cubicBezTo>
                    <a:pt x="669" y="287"/>
                    <a:pt x="639" y="318"/>
                    <a:pt x="609" y="318"/>
                  </a:cubicBezTo>
                  <a:cubicBezTo>
                    <a:pt x="578" y="348"/>
                    <a:pt x="548" y="379"/>
                    <a:pt x="517" y="409"/>
                  </a:cubicBezTo>
                  <a:cubicBezTo>
                    <a:pt x="487" y="409"/>
                    <a:pt x="487" y="439"/>
                    <a:pt x="457" y="470"/>
                  </a:cubicBezTo>
                  <a:cubicBezTo>
                    <a:pt x="396" y="500"/>
                    <a:pt x="396" y="531"/>
                    <a:pt x="335" y="591"/>
                  </a:cubicBezTo>
                  <a:lnTo>
                    <a:pt x="305" y="652"/>
                  </a:lnTo>
                  <a:cubicBezTo>
                    <a:pt x="274" y="652"/>
                    <a:pt x="274" y="682"/>
                    <a:pt x="244" y="743"/>
                  </a:cubicBezTo>
                  <a:lnTo>
                    <a:pt x="213" y="774"/>
                  </a:lnTo>
                  <a:cubicBezTo>
                    <a:pt x="213" y="804"/>
                    <a:pt x="183" y="804"/>
                    <a:pt x="183" y="834"/>
                  </a:cubicBezTo>
                  <a:cubicBezTo>
                    <a:pt x="183" y="834"/>
                    <a:pt x="153" y="865"/>
                    <a:pt x="153" y="926"/>
                  </a:cubicBezTo>
                  <a:cubicBezTo>
                    <a:pt x="122" y="926"/>
                    <a:pt x="122" y="956"/>
                    <a:pt x="122" y="986"/>
                  </a:cubicBezTo>
                  <a:cubicBezTo>
                    <a:pt x="92" y="1017"/>
                    <a:pt x="92" y="1047"/>
                    <a:pt x="61" y="1108"/>
                  </a:cubicBezTo>
                  <a:cubicBezTo>
                    <a:pt x="61" y="1138"/>
                    <a:pt x="61" y="1169"/>
                    <a:pt x="61" y="1169"/>
                  </a:cubicBezTo>
                  <a:cubicBezTo>
                    <a:pt x="31" y="1199"/>
                    <a:pt x="31" y="1199"/>
                    <a:pt x="31" y="1230"/>
                  </a:cubicBezTo>
                  <a:cubicBezTo>
                    <a:pt x="31" y="1260"/>
                    <a:pt x="31" y="1290"/>
                    <a:pt x="31" y="1321"/>
                  </a:cubicBezTo>
                  <a:lnTo>
                    <a:pt x="1" y="1351"/>
                  </a:lnTo>
                  <a:cubicBezTo>
                    <a:pt x="1" y="1351"/>
                    <a:pt x="1" y="1382"/>
                    <a:pt x="1" y="1382"/>
                  </a:cubicBezTo>
                  <a:lnTo>
                    <a:pt x="1" y="1503"/>
                  </a:lnTo>
                  <a:lnTo>
                    <a:pt x="1" y="1564"/>
                  </a:lnTo>
                  <a:lnTo>
                    <a:pt x="1" y="3418"/>
                  </a:lnTo>
                  <a:lnTo>
                    <a:pt x="1" y="5303"/>
                  </a:lnTo>
                  <a:lnTo>
                    <a:pt x="1" y="5333"/>
                  </a:lnTo>
                  <a:cubicBezTo>
                    <a:pt x="1" y="5363"/>
                    <a:pt x="1" y="5424"/>
                    <a:pt x="1" y="5424"/>
                  </a:cubicBezTo>
                  <a:cubicBezTo>
                    <a:pt x="1" y="5455"/>
                    <a:pt x="1" y="5455"/>
                    <a:pt x="1" y="5485"/>
                  </a:cubicBezTo>
                  <a:cubicBezTo>
                    <a:pt x="1" y="5515"/>
                    <a:pt x="1" y="5515"/>
                    <a:pt x="1" y="5515"/>
                  </a:cubicBezTo>
                  <a:cubicBezTo>
                    <a:pt x="1" y="5515"/>
                    <a:pt x="1" y="5546"/>
                    <a:pt x="31" y="5546"/>
                  </a:cubicBezTo>
                  <a:cubicBezTo>
                    <a:pt x="31" y="5546"/>
                    <a:pt x="31" y="5576"/>
                    <a:pt x="31" y="5576"/>
                  </a:cubicBezTo>
                  <a:cubicBezTo>
                    <a:pt x="31" y="5576"/>
                    <a:pt x="31" y="5607"/>
                    <a:pt x="31" y="5667"/>
                  </a:cubicBezTo>
                  <a:cubicBezTo>
                    <a:pt x="31" y="5667"/>
                    <a:pt x="61" y="5728"/>
                    <a:pt x="61" y="5728"/>
                  </a:cubicBezTo>
                  <a:cubicBezTo>
                    <a:pt x="61" y="5728"/>
                    <a:pt x="61" y="5759"/>
                    <a:pt x="61" y="5759"/>
                  </a:cubicBezTo>
                  <a:lnTo>
                    <a:pt x="92" y="5819"/>
                  </a:lnTo>
                  <a:cubicBezTo>
                    <a:pt x="92" y="5819"/>
                    <a:pt x="122" y="5850"/>
                    <a:pt x="122" y="5850"/>
                  </a:cubicBezTo>
                  <a:cubicBezTo>
                    <a:pt x="122" y="5880"/>
                    <a:pt x="153" y="5941"/>
                    <a:pt x="153" y="5971"/>
                  </a:cubicBezTo>
                  <a:lnTo>
                    <a:pt x="183" y="6002"/>
                  </a:lnTo>
                  <a:cubicBezTo>
                    <a:pt x="183" y="6032"/>
                    <a:pt x="213" y="6032"/>
                    <a:pt x="213" y="6063"/>
                  </a:cubicBezTo>
                  <a:cubicBezTo>
                    <a:pt x="244" y="6063"/>
                    <a:pt x="244" y="6093"/>
                    <a:pt x="244" y="6093"/>
                  </a:cubicBezTo>
                  <a:cubicBezTo>
                    <a:pt x="244" y="6093"/>
                    <a:pt x="244" y="6123"/>
                    <a:pt x="274" y="6154"/>
                  </a:cubicBezTo>
                  <a:cubicBezTo>
                    <a:pt x="274" y="6154"/>
                    <a:pt x="305" y="6184"/>
                    <a:pt x="305" y="6184"/>
                  </a:cubicBezTo>
                  <a:cubicBezTo>
                    <a:pt x="305" y="6184"/>
                    <a:pt x="335" y="6214"/>
                    <a:pt x="335" y="6214"/>
                  </a:cubicBezTo>
                  <a:cubicBezTo>
                    <a:pt x="365" y="6245"/>
                    <a:pt x="365" y="6245"/>
                    <a:pt x="396" y="6275"/>
                  </a:cubicBezTo>
                  <a:cubicBezTo>
                    <a:pt x="426" y="6306"/>
                    <a:pt x="457" y="6336"/>
                    <a:pt x="487" y="6366"/>
                  </a:cubicBezTo>
                  <a:cubicBezTo>
                    <a:pt x="578" y="6458"/>
                    <a:pt x="639" y="6518"/>
                    <a:pt x="700" y="6549"/>
                  </a:cubicBezTo>
                  <a:cubicBezTo>
                    <a:pt x="730" y="6579"/>
                    <a:pt x="761" y="6579"/>
                    <a:pt x="791" y="6610"/>
                  </a:cubicBezTo>
                  <a:cubicBezTo>
                    <a:pt x="821" y="6610"/>
                    <a:pt x="821" y="6610"/>
                    <a:pt x="852" y="6640"/>
                  </a:cubicBezTo>
                  <a:cubicBezTo>
                    <a:pt x="943" y="6670"/>
                    <a:pt x="1034" y="6731"/>
                    <a:pt x="1125" y="6731"/>
                  </a:cubicBezTo>
                  <a:lnTo>
                    <a:pt x="1186" y="6762"/>
                  </a:lnTo>
                  <a:lnTo>
                    <a:pt x="1247" y="6762"/>
                  </a:lnTo>
                  <a:cubicBezTo>
                    <a:pt x="1247" y="6762"/>
                    <a:pt x="1308" y="6792"/>
                    <a:pt x="1308" y="6792"/>
                  </a:cubicBezTo>
                  <a:lnTo>
                    <a:pt x="1429" y="6792"/>
                  </a:lnTo>
                  <a:lnTo>
                    <a:pt x="1429" y="6610"/>
                  </a:lnTo>
                  <a:lnTo>
                    <a:pt x="1490" y="6792"/>
                  </a:lnTo>
                  <a:cubicBezTo>
                    <a:pt x="1520" y="6822"/>
                    <a:pt x="1581" y="6822"/>
                    <a:pt x="1642" y="6822"/>
                  </a:cubicBezTo>
                  <a:lnTo>
                    <a:pt x="1703" y="6822"/>
                  </a:lnTo>
                  <a:lnTo>
                    <a:pt x="1885" y="6792"/>
                  </a:lnTo>
                  <a:cubicBezTo>
                    <a:pt x="2007" y="6792"/>
                    <a:pt x="2128" y="6762"/>
                    <a:pt x="2220" y="6701"/>
                  </a:cubicBezTo>
                  <a:lnTo>
                    <a:pt x="2280" y="6701"/>
                  </a:lnTo>
                  <a:cubicBezTo>
                    <a:pt x="2280" y="6701"/>
                    <a:pt x="2311" y="6670"/>
                    <a:pt x="2341" y="6670"/>
                  </a:cubicBezTo>
                  <a:cubicBezTo>
                    <a:pt x="2432" y="6640"/>
                    <a:pt x="2523" y="6579"/>
                    <a:pt x="2584" y="6549"/>
                  </a:cubicBezTo>
                  <a:cubicBezTo>
                    <a:pt x="2584" y="6518"/>
                    <a:pt x="2615" y="6518"/>
                    <a:pt x="2615" y="6518"/>
                  </a:cubicBezTo>
                  <a:cubicBezTo>
                    <a:pt x="2645" y="6488"/>
                    <a:pt x="2645" y="6488"/>
                    <a:pt x="2645" y="6488"/>
                  </a:cubicBezTo>
                  <a:cubicBezTo>
                    <a:pt x="2736" y="6427"/>
                    <a:pt x="2797" y="6366"/>
                    <a:pt x="2888" y="6275"/>
                  </a:cubicBezTo>
                  <a:cubicBezTo>
                    <a:pt x="2919" y="6245"/>
                    <a:pt x="2919" y="6214"/>
                    <a:pt x="2949" y="6214"/>
                  </a:cubicBezTo>
                  <a:cubicBezTo>
                    <a:pt x="2979" y="6184"/>
                    <a:pt x="2979" y="6154"/>
                    <a:pt x="3010" y="6123"/>
                  </a:cubicBezTo>
                  <a:cubicBezTo>
                    <a:pt x="3010" y="6123"/>
                    <a:pt x="3010" y="6093"/>
                    <a:pt x="3010" y="6093"/>
                  </a:cubicBezTo>
                  <a:cubicBezTo>
                    <a:pt x="3040" y="6063"/>
                    <a:pt x="3040" y="6063"/>
                    <a:pt x="3071" y="6032"/>
                  </a:cubicBezTo>
                  <a:cubicBezTo>
                    <a:pt x="3071" y="6032"/>
                    <a:pt x="3071" y="6002"/>
                    <a:pt x="3071" y="6002"/>
                  </a:cubicBezTo>
                  <a:cubicBezTo>
                    <a:pt x="3071" y="6002"/>
                    <a:pt x="3101" y="5971"/>
                    <a:pt x="3101" y="5971"/>
                  </a:cubicBezTo>
                  <a:cubicBezTo>
                    <a:pt x="3101" y="5941"/>
                    <a:pt x="3131" y="5911"/>
                    <a:pt x="3131" y="5880"/>
                  </a:cubicBezTo>
                  <a:cubicBezTo>
                    <a:pt x="3131" y="5880"/>
                    <a:pt x="3162" y="5819"/>
                    <a:pt x="3162" y="5819"/>
                  </a:cubicBezTo>
                  <a:lnTo>
                    <a:pt x="3162" y="5789"/>
                  </a:lnTo>
                  <a:cubicBezTo>
                    <a:pt x="3192" y="5789"/>
                    <a:pt x="3192" y="5789"/>
                    <a:pt x="3192" y="5759"/>
                  </a:cubicBezTo>
                  <a:cubicBezTo>
                    <a:pt x="3192" y="5759"/>
                    <a:pt x="3192" y="5759"/>
                    <a:pt x="3192" y="5728"/>
                  </a:cubicBezTo>
                  <a:cubicBezTo>
                    <a:pt x="3223" y="5698"/>
                    <a:pt x="3253" y="5607"/>
                    <a:pt x="3253" y="5546"/>
                  </a:cubicBezTo>
                  <a:cubicBezTo>
                    <a:pt x="3253" y="5515"/>
                    <a:pt x="3253" y="5515"/>
                    <a:pt x="3253" y="5485"/>
                  </a:cubicBezTo>
                  <a:lnTo>
                    <a:pt x="3253" y="5455"/>
                  </a:lnTo>
                  <a:cubicBezTo>
                    <a:pt x="3253" y="5455"/>
                    <a:pt x="3253" y="5455"/>
                    <a:pt x="3253" y="5424"/>
                  </a:cubicBezTo>
                  <a:cubicBezTo>
                    <a:pt x="3253" y="5394"/>
                    <a:pt x="3253" y="5394"/>
                    <a:pt x="3253" y="5394"/>
                  </a:cubicBezTo>
                  <a:cubicBezTo>
                    <a:pt x="3253" y="5394"/>
                    <a:pt x="3283" y="5303"/>
                    <a:pt x="3283" y="5303"/>
                  </a:cubicBezTo>
                  <a:lnTo>
                    <a:pt x="3071" y="5303"/>
                  </a:lnTo>
                  <a:lnTo>
                    <a:pt x="3283" y="5242"/>
                  </a:lnTo>
                  <a:lnTo>
                    <a:pt x="3283" y="3388"/>
                  </a:lnTo>
                  <a:lnTo>
                    <a:pt x="3283" y="1534"/>
                  </a:lnTo>
                  <a:lnTo>
                    <a:pt x="3283" y="1503"/>
                  </a:lnTo>
                  <a:lnTo>
                    <a:pt x="3283" y="1442"/>
                  </a:lnTo>
                  <a:cubicBezTo>
                    <a:pt x="3283" y="1412"/>
                    <a:pt x="3283" y="1382"/>
                    <a:pt x="3283" y="1321"/>
                  </a:cubicBezTo>
                  <a:cubicBezTo>
                    <a:pt x="3253" y="1260"/>
                    <a:pt x="3253" y="1199"/>
                    <a:pt x="3223" y="1169"/>
                  </a:cubicBezTo>
                  <a:cubicBezTo>
                    <a:pt x="3223" y="1138"/>
                    <a:pt x="3223" y="1108"/>
                    <a:pt x="3192" y="1108"/>
                  </a:cubicBezTo>
                  <a:cubicBezTo>
                    <a:pt x="3192" y="1078"/>
                    <a:pt x="3192" y="1047"/>
                    <a:pt x="3192" y="1047"/>
                  </a:cubicBezTo>
                  <a:lnTo>
                    <a:pt x="3162" y="986"/>
                  </a:lnTo>
                  <a:cubicBezTo>
                    <a:pt x="3162" y="986"/>
                    <a:pt x="3162" y="956"/>
                    <a:pt x="3162" y="956"/>
                  </a:cubicBezTo>
                  <a:lnTo>
                    <a:pt x="3101" y="804"/>
                  </a:lnTo>
                  <a:cubicBezTo>
                    <a:pt x="3071" y="804"/>
                    <a:pt x="3071" y="774"/>
                    <a:pt x="3040" y="743"/>
                  </a:cubicBezTo>
                  <a:cubicBezTo>
                    <a:pt x="3010" y="682"/>
                    <a:pt x="2979" y="652"/>
                    <a:pt x="2949" y="622"/>
                  </a:cubicBezTo>
                  <a:cubicBezTo>
                    <a:pt x="2919" y="591"/>
                    <a:pt x="2919" y="561"/>
                    <a:pt x="2888" y="531"/>
                  </a:cubicBezTo>
                  <a:lnTo>
                    <a:pt x="2858" y="500"/>
                  </a:lnTo>
                  <a:lnTo>
                    <a:pt x="2827" y="470"/>
                  </a:lnTo>
                  <a:cubicBezTo>
                    <a:pt x="2736" y="379"/>
                    <a:pt x="2645" y="287"/>
                    <a:pt x="2493" y="227"/>
                  </a:cubicBezTo>
                  <a:cubicBezTo>
                    <a:pt x="2493" y="227"/>
                    <a:pt x="2463" y="196"/>
                    <a:pt x="2432" y="196"/>
                  </a:cubicBezTo>
                  <a:cubicBezTo>
                    <a:pt x="2371" y="166"/>
                    <a:pt x="2341" y="135"/>
                    <a:pt x="2280" y="105"/>
                  </a:cubicBezTo>
                  <a:lnTo>
                    <a:pt x="2250" y="105"/>
                  </a:lnTo>
                  <a:cubicBezTo>
                    <a:pt x="2220" y="75"/>
                    <a:pt x="2189" y="75"/>
                    <a:pt x="2159" y="75"/>
                  </a:cubicBezTo>
                  <a:lnTo>
                    <a:pt x="2068" y="44"/>
                  </a:lnTo>
                  <a:cubicBezTo>
                    <a:pt x="2037" y="44"/>
                    <a:pt x="2007" y="14"/>
                    <a:pt x="1946" y="14"/>
                  </a:cubicBezTo>
                  <a:lnTo>
                    <a:pt x="1764" y="14"/>
                  </a:lnTo>
                  <a:cubicBezTo>
                    <a:pt x="1723" y="4"/>
                    <a:pt x="1683" y="0"/>
                    <a:pt x="1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86;p26">
              <a:extLst>
                <a:ext uri="{FF2B5EF4-FFF2-40B4-BE49-F238E27FC236}">
                  <a16:creationId xmlns:a16="http://schemas.microsoft.com/office/drawing/2014/main" id="{CE54BB6B-F472-334F-801F-35DE57E8BF05}"/>
                </a:ext>
              </a:extLst>
            </p:cNvPr>
            <p:cNvSpPr/>
            <p:nvPr/>
          </p:nvSpPr>
          <p:spPr>
            <a:xfrm>
              <a:off x="8347125" y="2690100"/>
              <a:ext cx="82100" cy="170225"/>
            </a:xfrm>
            <a:custGeom>
              <a:avLst/>
              <a:gdLst/>
              <a:ahLst/>
              <a:cxnLst/>
              <a:rect l="l" t="t" r="r" b="b"/>
              <a:pathLst>
                <a:path w="3284" h="6809" extrusionOk="0">
                  <a:moveTo>
                    <a:pt x="2888" y="3830"/>
                  </a:moveTo>
                  <a:lnTo>
                    <a:pt x="2888" y="5289"/>
                  </a:lnTo>
                  <a:lnTo>
                    <a:pt x="2888" y="5319"/>
                  </a:lnTo>
                  <a:cubicBezTo>
                    <a:pt x="2888" y="5350"/>
                    <a:pt x="2888" y="5350"/>
                    <a:pt x="2888" y="5380"/>
                  </a:cubicBezTo>
                  <a:lnTo>
                    <a:pt x="3071" y="5441"/>
                  </a:lnTo>
                  <a:lnTo>
                    <a:pt x="2888" y="5411"/>
                  </a:lnTo>
                  <a:cubicBezTo>
                    <a:pt x="2888" y="5441"/>
                    <a:pt x="2888" y="5471"/>
                    <a:pt x="2888" y="5471"/>
                  </a:cubicBezTo>
                  <a:cubicBezTo>
                    <a:pt x="2858" y="5532"/>
                    <a:pt x="2858" y="5593"/>
                    <a:pt x="2828" y="5654"/>
                  </a:cubicBezTo>
                  <a:lnTo>
                    <a:pt x="2797" y="5684"/>
                  </a:lnTo>
                  <a:lnTo>
                    <a:pt x="2980" y="5775"/>
                  </a:lnTo>
                  <a:lnTo>
                    <a:pt x="2797" y="5745"/>
                  </a:lnTo>
                  <a:cubicBezTo>
                    <a:pt x="2797" y="5745"/>
                    <a:pt x="2767" y="5775"/>
                    <a:pt x="2767" y="5806"/>
                  </a:cubicBezTo>
                  <a:cubicBezTo>
                    <a:pt x="2767" y="5806"/>
                    <a:pt x="2736" y="5806"/>
                    <a:pt x="2736" y="5836"/>
                  </a:cubicBezTo>
                  <a:cubicBezTo>
                    <a:pt x="2736" y="5866"/>
                    <a:pt x="2706" y="5866"/>
                    <a:pt x="2676" y="5927"/>
                  </a:cubicBezTo>
                  <a:cubicBezTo>
                    <a:pt x="2676" y="5927"/>
                    <a:pt x="2676" y="5958"/>
                    <a:pt x="2645" y="5958"/>
                  </a:cubicBezTo>
                  <a:cubicBezTo>
                    <a:pt x="2645" y="5988"/>
                    <a:pt x="2615" y="6018"/>
                    <a:pt x="2584" y="6049"/>
                  </a:cubicBezTo>
                  <a:cubicBezTo>
                    <a:pt x="2524" y="6110"/>
                    <a:pt x="2493" y="6140"/>
                    <a:pt x="2432" y="6201"/>
                  </a:cubicBezTo>
                  <a:lnTo>
                    <a:pt x="2402" y="6201"/>
                  </a:lnTo>
                  <a:lnTo>
                    <a:pt x="2372" y="6231"/>
                  </a:lnTo>
                  <a:cubicBezTo>
                    <a:pt x="2311" y="6262"/>
                    <a:pt x="2250" y="6292"/>
                    <a:pt x="2159" y="6353"/>
                  </a:cubicBezTo>
                  <a:lnTo>
                    <a:pt x="2098" y="6353"/>
                  </a:lnTo>
                  <a:cubicBezTo>
                    <a:pt x="2007" y="6383"/>
                    <a:pt x="1916" y="6414"/>
                    <a:pt x="1824" y="6414"/>
                  </a:cubicBezTo>
                  <a:lnTo>
                    <a:pt x="1673" y="6444"/>
                  </a:lnTo>
                  <a:lnTo>
                    <a:pt x="1460" y="6444"/>
                  </a:lnTo>
                  <a:cubicBezTo>
                    <a:pt x="1460" y="6444"/>
                    <a:pt x="1429" y="6444"/>
                    <a:pt x="1429" y="6414"/>
                  </a:cubicBezTo>
                  <a:lnTo>
                    <a:pt x="1338" y="6414"/>
                  </a:lnTo>
                  <a:lnTo>
                    <a:pt x="1217" y="6383"/>
                  </a:lnTo>
                  <a:cubicBezTo>
                    <a:pt x="1156" y="6353"/>
                    <a:pt x="1095" y="6322"/>
                    <a:pt x="1004" y="6292"/>
                  </a:cubicBezTo>
                  <a:lnTo>
                    <a:pt x="943" y="6262"/>
                  </a:lnTo>
                  <a:cubicBezTo>
                    <a:pt x="943" y="6262"/>
                    <a:pt x="943" y="6262"/>
                    <a:pt x="913" y="6231"/>
                  </a:cubicBezTo>
                  <a:lnTo>
                    <a:pt x="882" y="6231"/>
                  </a:lnTo>
                  <a:cubicBezTo>
                    <a:pt x="852" y="6201"/>
                    <a:pt x="791" y="6140"/>
                    <a:pt x="730" y="6079"/>
                  </a:cubicBezTo>
                  <a:cubicBezTo>
                    <a:pt x="700" y="6079"/>
                    <a:pt x="669" y="6049"/>
                    <a:pt x="639" y="6018"/>
                  </a:cubicBezTo>
                  <a:cubicBezTo>
                    <a:pt x="639" y="5988"/>
                    <a:pt x="609" y="5958"/>
                    <a:pt x="609" y="5958"/>
                  </a:cubicBezTo>
                  <a:cubicBezTo>
                    <a:pt x="609" y="5958"/>
                    <a:pt x="578" y="5927"/>
                    <a:pt x="578" y="5927"/>
                  </a:cubicBezTo>
                  <a:cubicBezTo>
                    <a:pt x="578" y="5927"/>
                    <a:pt x="548" y="5897"/>
                    <a:pt x="548" y="5897"/>
                  </a:cubicBezTo>
                  <a:cubicBezTo>
                    <a:pt x="548" y="5866"/>
                    <a:pt x="548" y="5866"/>
                    <a:pt x="548" y="5866"/>
                  </a:cubicBezTo>
                  <a:lnTo>
                    <a:pt x="517" y="5866"/>
                  </a:lnTo>
                  <a:cubicBezTo>
                    <a:pt x="517" y="5836"/>
                    <a:pt x="517" y="5836"/>
                    <a:pt x="517" y="5836"/>
                  </a:cubicBezTo>
                  <a:cubicBezTo>
                    <a:pt x="487" y="5806"/>
                    <a:pt x="487" y="5806"/>
                    <a:pt x="487" y="5775"/>
                  </a:cubicBezTo>
                  <a:cubicBezTo>
                    <a:pt x="457" y="5745"/>
                    <a:pt x="457" y="5714"/>
                    <a:pt x="457" y="5714"/>
                  </a:cubicBezTo>
                  <a:cubicBezTo>
                    <a:pt x="457" y="5714"/>
                    <a:pt x="426" y="5684"/>
                    <a:pt x="426" y="5654"/>
                  </a:cubicBezTo>
                  <a:lnTo>
                    <a:pt x="244" y="5714"/>
                  </a:lnTo>
                  <a:lnTo>
                    <a:pt x="244" y="5714"/>
                  </a:lnTo>
                  <a:lnTo>
                    <a:pt x="426" y="5623"/>
                  </a:lnTo>
                  <a:cubicBezTo>
                    <a:pt x="396" y="5593"/>
                    <a:pt x="396" y="5563"/>
                    <a:pt x="396" y="5532"/>
                  </a:cubicBezTo>
                  <a:lnTo>
                    <a:pt x="366" y="5502"/>
                  </a:lnTo>
                  <a:lnTo>
                    <a:pt x="366" y="5471"/>
                  </a:lnTo>
                  <a:cubicBezTo>
                    <a:pt x="366" y="5471"/>
                    <a:pt x="366" y="5441"/>
                    <a:pt x="366" y="5441"/>
                  </a:cubicBezTo>
                  <a:lnTo>
                    <a:pt x="183" y="5471"/>
                  </a:lnTo>
                  <a:lnTo>
                    <a:pt x="366" y="5380"/>
                  </a:lnTo>
                  <a:cubicBezTo>
                    <a:pt x="366" y="5380"/>
                    <a:pt x="366" y="5350"/>
                    <a:pt x="366" y="5289"/>
                  </a:cubicBezTo>
                  <a:lnTo>
                    <a:pt x="153" y="5319"/>
                  </a:lnTo>
                  <a:lnTo>
                    <a:pt x="366" y="5259"/>
                  </a:lnTo>
                  <a:lnTo>
                    <a:pt x="366" y="3830"/>
                  </a:lnTo>
                  <a:lnTo>
                    <a:pt x="426" y="3830"/>
                  </a:lnTo>
                  <a:lnTo>
                    <a:pt x="457" y="3860"/>
                  </a:lnTo>
                  <a:lnTo>
                    <a:pt x="487" y="3860"/>
                  </a:lnTo>
                  <a:cubicBezTo>
                    <a:pt x="761" y="3982"/>
                    <a:pt x="1156" y="4043"/>
                    <a:pt x="1369" y="4043"/>
                  </a:cubicBezTo>
                  <a:lnTo>
                    <a:pt x="1855" y="4043"/>
                  </a:lnTo>
                  <a:cubicBezTo>
                    <a:pt x="1976" y="4043"/>
                    <a:pt x="2068" y="4012"/>
                    <a:pt x="2189" y="4012"/>
                  </a:cubicBezTo>
                  <a:cubicBezTo>
                    <a:pt x="2250" y="4012"/>
                    <a:pt x="2311" y="3982"/>
                    <a:pt x="2372" y="3982"/>
                  </a:cubicBezTo>
                  <a:cubicBezTo>
                    <a:pt x="2402" y="3982"/>
                    <a:pt x="2463" y="3952"/>
                    <a:pt x="2493" y="3952"/>
                  </a:cubicBezTo>
                  <a:cubicBezTo>
                    <a:pt x="2615" y="3921"/>
                    <a:pt x="2676" y="3891"/>
                    <a:pt x="2736" y="3860"/>
                  </a:cubicBezTo>
                  <a:lnTo>
                    <a:pt x="2797" y="3860"/>
                  </a:lnTo>
                  <a:cubicBezTo>
                    <a:pt x="2828" y="3830"/>
                    <a:pt x="2858" y="3830"/>
                    <a:pt x="2888" y="3830"/>
                  </a:cubicBezTo>
                  <a:close/>
                  <a:moveTo>
                    <a:pt x="1429" y="0"/>
                  </a:moveTo>
                  <a:cubicBezTo>
                    <a:pt x="1399" y="0"/>
                    <a:pt x="1369" y="0"/>
                    <a:pt x="1338" y="31"/>
                  </a:cubicBezTo>
                  <a:lnTo>
                    <a:pt x="1217" y="31"/>
                  </a:lnTo>
                  <a:cubicBezTo>
                    <a:pt x="1125" y="61"/>
                    <a:pt x="1095" y="61"/>
                    <a:pt x="1034" y="91"/>
                  </a:cubicBezTo>
                  <a:cubicBezTo>
                    <a:pt x="1034" y="91"/>
                    <a:pt x="1004" y="122"/>
                    <a:pt x="1004" y="122"/>
                  </a:cubicBezTo>
                  <a:lnTo>
                    <a:pt x="943" y="122"/>
                  </a:lnTo>
                  <a:cubicBezTo>
                    <a:pt x="913" y="152"/>
                    <a:pt x="882" y="152"/>
                    <a:pt x="821" y="182"/>
                  </a:cubicBezTo>
                  <a:cubicBezTo>
                    <a:pt x="821" y="182"/>
                    <a:pt x="791" y="213"/>
                    <a:pt x="791" y="213"/>
                  </a:cubicBezTo>
                  <a:lnTo>
                    <a:pt x="761" y="213"/>
                  </a:lnTo>
                  <a:cubicBezTo>
                    <a:pt x="761" y="213"/>
                    <a:pt x="730" y="243"/>
                    <a:pt x="730" y="243"/>
                  </a:cubicBezTo>
                  <a:cubicBezTo>
                    <a:pt x="669" y="274"/>
                    <a:pt x="639" y="304"/>
                    <a:pt x="609" y="334"/>
                  </a:cubicBezTo>
                  <a:cubicBezTo>
                    <a:pt x="578" y="334"/>
                    <a:pt x="548" y="365"/>
                    <a:pt x="517" y="395"/>
                  </a:cubicBezTo>
                  <a:cubicBezTo>
                    <a:pt x="487" y="426"/>
                    <a:pt x="487" y="426"/>
                    <a:pt x="487" y="426"/>
                  </a:cubicBezTo>
                  <a:lnTo>
                    <a:pt x="457" y="456"/>
                  </a:lnTo>
                  <a:cubicBezTo>
                    <a:pt x="396" y="517"/>
                    <a:pt x="396" y="547"/>
                    <a:pt x="335" y="578"/>
                  </a:cubicBezTo>
                  <a:lnTo>
                    <a:pt x="305" y="638"/>
                  </a:lnTo>
                  <a:cubicBezTo>
                    <a:pt x="274" y="669"/>
                    <a:pt x="274" y="669"/>
                    <a:pt x="244" y="730"/>
                  </a:cubicBezTo>
                  <a:lnTo>
                    <a:pt x="214" y="760"/>
                  </a:lnTo>
                  <a:cubicBezTo>
                    <a:pt x="214" y="790"/>
                    <a:pt x="183" y="790"/>
                    <a:pt x="183" y="790"/>
                  </a:cubicBezTo>
                  <a:cubicBezTo>
                    <a:pt x="183" y="821"/>
                    <a:pt x="153" y="851"/>
                    <a:pt x="153" y="912"/>
                  </a:cubicBezTo>
                  <a:cubicBezTo>
                    <a:pt x="122" y="912"/>
                    <a:pt x="122" y="942"/>
                    <a:pt x="122" y="973"/>
                  </a:cubicBezTo>
                  <a:cubicBezTo>
                    <a:pt x="92" y="1003"/>
                    <a:pt x="92" y="1034"/>
                    <a:pt x="62" y="1094"/>
                  </a:cubicBezTo>
                  <a:cubicBezTo>
                    <a:pt x="62" y="1125"/>
                    <a:pt x="62" y="1125"/>
                    <a:pt x="62" y="1155"/>
                  </a:cubicBezTo>
                  <a:cubicBezTo>
                    <a:pt x="62" y="1186"/>
                    <a:pt x="31" y="1186"/>
                    <a:pt x="31" y="1216"/>
                  </a:cubicBezTo>
                  <a:cubicBezTo>
                    <a:pt x="31" y="1216"/>
                    <a:pt x="31" y="1277"/>
                    <a:pt x="31" y="1338"/>
                  </a:cubicBezTo>
                  <a:cubicBezTo>
                    <a:pt x="31" y="1338"/>
                    <a:pt x="1" y="1368"/>
                    <a:pt x="1" y="1368"/>
                  </a:cubicBezTo>
                  <a:lnTo>
                    <a:pt x="1" y="1489"/>
                  </a:lnTo>
                  <a:lnTo>
                    <a:pt x="1" y="1550"/>
                  </a:lnTo>
                  <a:lnTo>
                    <a:pt x="1" y="3404"/>
                  </a:lnTo>
                  <a:lnTo>
                    <a:pt x="1" y="5289"/>
                  </a:lnTo>
                  <a:lnTo>
                    <a:pt x="1" y="5319"/>
                  </a:lnTo>
                  <a:cubicBezTo>
                    <a:pt x="1" y="5350"/>
                    <a:pt x="1" y="5411"/>
                    <a:pt x="1" y="5411"/>
                  </a:cubicBezTo>
                  <a:cubicBezTo>
                    <a:pt x="1" y="5411"/>
                    <a:pt x="1" y="5441"/>
                    <a:pt x="1" y="5471"/>
                  </a:cubicBezTo>
                  <a:cubicBezTo>
                    <a:pt x="1" y="5502"/>
                    <a:pt x="1" y="5502"/>
                    <a:pt x="1" y="5502"/>
                  </a:cubicBezTo>
                  <a:cubicBezTo>
                    <a:pt x="1" y="5502"/>
                    <a:pt x="31" y="5502"/>
                    <a:pt x="31" y="5532"/>
                  </a:cubicBezTo>
                  <a:cubicBezTo>
                    <a:pt x="31" y="5563"/>
                    <a:pt x="31" y="5593"/>
                    <a:pt x="62" y="5654"/>
                  </a:cubicBezTo>
                  <a:lnTo>
                    <a:pt x="92" y="5806"/>
                  </a:lnTo>
                  <a:cubicBezTo>
                    <a:pt x="92" y="5806"/>
                    <a:pt x="122" y="5836"/>
                    <a:pt x="122" y="5836"/>
                  </a:cubicBezTo>
                  <a:cubicBezTo>
                    <a:pt x="122" y="5866"/>
                    <a:pt x="153" y="5897"/>
                    <a:pt x="153" y="5958"/>
                  </a:cubicBezTo>
                  <a:lnTo>
                    <a:pt x="183" y="5988"/>
                  </a:lnTo>
                  <a:cubicBezTo>
                    <a:pt x="183" y="6018"/>
                    <a:pt x="214" y="6018"/>
                    <a:pt x="214" y="6049"/>
                  </a:cubicBezTo>
                  <a:cubicBezTo>
                    <a:pt x="214" y="6049"/>
                    <a:pt x="214" y="6049"/>
                    <a:pt x="244" y="6079"/>
                  </a:cubicBezTo>
                  <a:cubicBezTo>
                    <a:pt x="244" y="6079"/>
                    <a:pt x="274" y="6110"/>
                    <a:pt x="274" y="6140"/>
                  </a:cubicBezTo>
                  <a:cubicBezTo>
                    <a:pt x="274" y="6140"/>
                    <a:pt x="305" y="6170"/>
                    <a:pt x="305" y="6170"/>
                  </a:cubicBezTo>
                  <a:lnTo>
                    <a:pt x="335" y="6201"/>
                  </a:lnTo>
                  <a:cubicBezTo>
                    <a:pt x="335" y="6201"/>
                    <a:pt x="335" y="6201"/>
                    <a:pt x="366" y="6231"/>
                  </a:cubicBezTo>
                  <a:cubicBezTo>
                    <a:pt x="366" y="6231"/>
                    <a:pt x="366" y="6262"/>
                    <a:pt x="396" y="6262"/>
                  </a:cubicBezTo>
                  <a:cubicBezTo>
                    <a:pt x="426" y="6292"/>
                    <a:pt x="457" y="6322"/>
                    <a:pt x="487" y="6353"/>
                  </a:cubicBezTo>
                  <a:cubicBezTo>
                    <a:pt x="578" y="6444"/>
                    <a:pt x="639" y="6505"/>
                    <a:pt x="700" y="6535"/>
                  </a:cubicBezTo>
                  <a:cubicBezTo>
                    <a:pt x="730" y="6566"/>
                    <a:pt x="761" y="6566"/>
                    <a:pt x="791" y="6596"/>
                  </a:cubicBezTo>
                  <a:lnTo>
                    <a:pt x="852" y="6626"/>
                  </a:lnTo>
                  <a:cubicBezTo>
                    <a:pt x="943" y="6657"/>
                    <a:pt x="1034" y="6718"/>
                    <a:pt x="1125" y="6748"/>
                  </a:cubicBezTo>
                  <a:lnTo>
                    <a:pt x="1247" y="6748"/>
                  </a:lnTo>
                  <a:cubicBezTo>
                    <a:pt x="1247" y="6778"/>
                    <a:pt x="1308" y="6778"/>
                    <a:pt x="1308" y="6778"/>
                  </a:cubicBezTo>
                  <a:lnTo>
                    <a:pt x="1429" y="6778"/>
                  </a:lnTo>
                  <a:lnTo>
                    <a:pt x="1429" y="6596"/>
                  </a:lnTo>
                  <a:lnTo>
                    <a:pt x="1490" y="6809"/>
                  </a:lnTo>
                  <a:lnTo>
                    <a:pt x="1703" y="6809"/>
                  </a:lnTo>
                  <a:lnTo>
                    <a:pt x="1885" y="6778"/>
                  </a:lnTo>
                  <a:cubicBezTo>
                    <a:pt x="2007" y="6778"/>
                    <a:pt x="2128" y="6748"/>
                    <a:pt x="2220" y="6718"/>
                  </a:cubicBezTo>
                  <a:cubicBezTo>
                    <a:pt x="2250" y="6687"/>
                    <a:pt x="2280" y="6687"/>
                    <a:pt x="2280" y="6687"/>
                  </a:cubicBezTo>
                  <a:cubicBezTo>
                    <a:pt x="2280" y="6687"/>
                    <a:pt x="2311" y="6687"/>
                    <a:pt x="2341" y="6657"/>
                  </a:cubicBezTo>
                  <a:cubicBezTo>
                    <a:pt x="2432" y="6626"/>
                    <a:pt x="2493" y="6566"/>
                    <a:pt x="2584" y="6535"/>
                  </a:cubicBezTo>
                  <a:cubicBezTo>
                    <a:pt x="2584" y="6535"/>
                    <a:pt x="2615" y="6505"/>
                    <a:pt x="2615" y="6505"/>
                  </a:cubicBezTo>
                  <a:cubicBezTo>
                    <a:pt x="2645" y="6474"/>
                    <a:pt x="2645" y="6474"/>
                    <a:pt x="2645" y="6474"/>
                  </a:cubicBezTo>
                  <a:cubicBezTo>
                    <a:pt x="2736" y="6414"/>
                    <a:pt x="2797" y="6353"/>
                    <a:pt x="2888" y="6262"/>
                  </a:cubicBezTo>
                  <a:cubicBezTo>
                    <a:pt x="2919" y="6231"/>
                    <a:pt x="2919" y="6201"/>
                    <a:pt x="2949" y="6201"/>
                  </a:cubicBezTo>
                  <a:cubicBezTo>
                    <a:pt x="2980" y="6170"/>
                    <a:pt x="2980" y="6140"/>
                    <a:pt x="2980" y="6140"/>
                  </a:cubicBezTo>
                  <a:cubicBezTo>
                    <a:pt x="2980" y="6140"/>
                    <a:pt x="3010" y="6110"/>
                    <a:pt x="3010" y="6079"/>
                  </a:cubicBezTo>
                  <a:cubicBezTo>
                    <a:pt x="3040" y="6079"/>
                    <a:pt x="3040" y="6049"/>
                    <a:pt x="3071" y="6018"/>
                  </a:cubicBezTo>
                  <a:cubicBezTo>
                    <a:pt x="3071" y="6018"/>
                    <a:pt x="3071" y="6018"/>
                    <a:pt x="3071" y="5988"/>
                  </a:cubicBezTo>
                  <a:lnTo>
                    <a:pt x="3101" y="5988"/>
                  </a:lnTo>
                  <a:cubicBezTo>
                    <a:pt x="3101" y="5958"/>
                    <a:pt x="3132" y="5897"/>
                    <a:pt x="3132" y="5866"/>
                  </a:cubicBezTo>
                  <a:cubicBezTo>
                    <a:pt x="3132" y="5866"/>
                    <a:pt x="3162" y="5836"/>
                    <a:pt x="3162" y="5836"/>
                  </a:cubicBezTo>
                  <a:lnTo>
                    <a:pt x="3162" y="5775"/>
                  </a:lnTo>
                  <a:lnTo>
                    <a:pt x="3192" y="5775"/>
                  </a:lnTo>
                  <a:cubicBezTo>
                    <a:pt x="3192" y="5745"/>
                    <a:pt x="3192" y="5745"/>
                    <a:pt x="3192" y="5714"/>
                  </a:cubicBezTo>
                  <a:cubicBezTo>
                    <a:pt x="3223" y="5684"/>
                    <a:pt x="3223" y="5593"/>
                    <a:pt x="3253" y="5532"/>
                  </a:cubicBezTo>
                  <a:cubicBezTo>
                    <a:pt x="3253" y="5532"/>
                    <a:pt x="3253" y="5502"/>
                    <a:pt x="3253" y="5502"/>
                  </a:cubicBezTo>
                  <a:lnTo>
                    <a:pt x="3253" y="5471"/>
                  </a:lnTo>
                  <a:cubicBezTo>
                    <a:pt x="3253" y="5441"/>
                    <a:pt x="3253" y="5441"/>
                    <a:pt x="3253" y="5411"/>
                  </a:cubicBezTo>
                  <a:cubicBezTo>
                    <a:pt x="3253" y="5411"/>
                    <a:pt x="3253" y="5380"/>
                    <a:pt x="3253" y="5380"/>
                  </a:cubicBezTo>
                  <a:cubicBezTo>
                    <a:pt x="3253" y="5380"/>
                    <a:pt x="3283" y="5319"/>
                    <a:pt x="3283" y="5289"/>
                  </a:cubicBezTo>
                  <a:lnTo>
                    <a:pt x="3071" y="5289"/>
                  </a:lnTo>
                  <a:lnTo>
                    <a:pt x="3283" y="5228"/>
                  </a:lnTo>
                  <a:lnTo>
                    <a:pt x="3283" y="3404"/>
                  </a:lnTo>
                  <a:lnTo>
                    <a:pt x="3283" y="1550"/>
                  </a:lnTo>
                  <a:lnTo>
                    <a:pt x="3283" y="1489"/>
                  </a:lnTo>
                  <a:lnTo>
                    <a:pt x="3283" y="1429"/>
                  </a:lnTo>
                  <a:cubicBezTo>
                    <a:pt x="3283" y="1398"/>
                    <a:pt x="3283" y="1398"/>
                    <a:pt x="3283" y="1338"/>
                  </a:cubicBezTo>
                  <a:cubicBezTo>
                    <a:pt x="3253" y="1246"/>
                    <a:pt x="3253" y="1186"/>
                    <a:pt x="3223" y="1155"/>
                  </a:cubicBezTo>
                  <a:cubicBezTo>
                    <a:pt x="3223" y="1125"/>
                    <a:pt x="3223" y="1094"/>
                    <a:pt x="3223" y="1094"/>
                  </a:cubicBezTo>
                  <a:cubicBezTo>
                    <a:pt x="3223" y="1094"/>
                    <a:pt x="3192" y="1034"/>
                    <a:pt x="3192" y="1034"/>
                  </a:cubicBezTo>
                  <a:lnTo>
                    <a:pt x="3162" y="1003"/>
                  </a:lnTo>
                  <a:cubicBezTo>
                    <a:pt x="3162" y="973"/>
                    <a:pt x="3162" y="942"/>
                    <a:pt x="3162" y="942"/>
                  </a:cubicBezTo>
                  <a:lnTo>
                    <a:pt x="3101" y="851"/>
                  </a:lnTo>
                  <a:cubicBezTo>
                    <a:pt x="3101" y="821"/>
                    <a:pt x="3071" y="790"/>
                    <a:pt x="3071" y="790"/>
                  </a:cubicBezTo>
                  <a:cubicBezTo>
                    <a:pt x="3071" y="790"/>
                    <a:pt x="3071" y="760"/>
                    <a:pt x="3040" y="760"/>
                  </a:cubicBezTo>
                  <a:cubicBezTo>
                    <a:pt x="3010" y="699"/>
                    <a:pt x="2980" y="638"/>
                    <a:pt x="2949" y="608"/>
                  </a:cubicBezTo>
                  <a:lnTo>
                    <a:pt x="2888" y="547"/>
                  </a:lnTo>
                  <a:lnTo>
                    <a:pt x="2858" y="486"/>
                  </a:lnTo>
                  <a:lnTo>
                    <a:pt x="2828" y="486"/>
                  </a:lnTo>
                  <a:cubicBezTo>
                    <a:pt x="2736" y="365"/>
                    <a:pt x="2615" y="274"/>
                    <a:pt x="2493" y="213"/>
                  </a:cubicBezTo>
                  <a:lnTo>
                    <a:pt x="2463" y="182"/>
                  </a:lnTo>
                  <a:lnTo>
                    <a:pt x="2432" y="182"/>
                  </a:lnTo>
                  <a:cubicBezTo>
                    <a:pt x="2372" y="152"/>
                    <a:pt x="2341" y="122"/>
                    <a:pt x="2280" y="122"/>
                  </a:cubicBezTo>
                  <a:lnTo>
                    <a:pt x="2250" y="91"/>
                  </a:lnTo>
                  <a:cubicBezTo>
                    <a:pt x="2220" y="91"/>
                    <a:pt x="2189" y="61"/>
                    <a:pt x="2128" y="61"/>
                  </a:cubicBezTo>
                  <a:lnTo>
                    <a:pt x="2068" y="31"/>
                  </a:lnTo>
                  <a:cubicBezTo>
                    <a:pt x="2037" y="31"/>
                    <a:pt x="1976" y="31"/>
                    <a:pt x="1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87;p26">
              <a:extLst>
                <a:ext uri="{FF2B5EF4-FFF2-40B4-BE49-F238E27FC236}">
                  <a16:creationId xmlns:a16="http://schemas.microsoft.com/office/drawing/2014/main" id="{16492D35-D016-6B48-93E0-F6F8C1A29F86}"/>
                </a:ext>
              </a:extLst>
            </p:cNvPr>
            <p:cNvSpPr/>
            <p:nvPr/>
          </p:nvSpPr>
          <p:spPr>
            <a:xfrm>
              <a:off x="8452000" y="2753575"/>
              <a:ext cx="82100" cy="170575"/>
            </a:xfrm>
            <a:custGeom>
              <a:avLst/>
              <a:gdLst/>
              <a:ahLst/>
              <a:cxnLst/>
              <a:rect l="l" t="t" r="r" b="b"/>
              <a:pathLst>
                <a:path w="3284" h="6823" extrusionOk="0">
                  <a:moveTo>
                    <a:pt x="2918" y="3814"/>
                  </a:moveTo>
                  <a:lnTo>
                    <a:pt x="2918" y="5273"/>
                  </a:lnTo>
                  <a:lnTo>
                    <a:pt x="2918" y="5334"/>
                  </a:lnTo>
                  <a:cubicBezTo>
                    <a:pt x="2918" y="5334"/>
                    <a:pt x="2888" y="5364"/>
                    <a:pt x="2888" y="5364"/>
                  </a:cubicBezTo>
                  <a:lnTo>
                    <a:pt x="2888" y="5394"/>
                  </a:lnTo>
                  <a:lnTo>
                    <a:pt x="3101" y="5425"/>
                  </a:lnTo>
                  <a:lnTo>
                    <a:pt x="2888" y="5425"/>
                  </a:lnTo>
                  <a:cubicBezTo>
                    <a:pt x="2888" y="5425"/>
                    <a:pt x="2888" y="5455"/>
                    <a:pt x="2888" y="5455"/>
                  </a:cubicBezTo>
                  <a:cubicBezTo>
                    <a:pt x="2888" y="5516"/>
                    <a:pt x="2858" y="5577"/>
                    <a:pt x="2827" y="5638"/>
                  </a:cubicBezTo>
                  <a:lnTo>
                    <a:pt x="2827" y="5698"/>
                  </a:lnTo>
                  <a:lnTo>
                    <a:pt x="2979" y="5759"/>
                  </a:lnTo>
                  <a:lnTo>
                    <a:pt x="2797" y="5729"/>
                  </a:lnTo>
                  <a:cubicBezTo>
                    <a:pt x="2797" y="5759"/>
                    <a:pt x="2766" y="5790"/>
                    <a:pt x="2766" y="5820"/>
                  </a:cubicBezTo>
                  <a:cubicBezTo>
                    <a:pt x="2736" y="5850"/>
                    <a:pt x="2736" y="5850"/>
                    <a:pt x="2736" y="5850"/>
                  </a:cubicBezTo>
                  <a:lnTo>
                    <a:pt x="2706" y="5881"/>
                  </a:lnTo>
                  <a:cubicBezTo>
                    <a:pt x="2706" y="5911"/>
                    <a:pt x="2706" y="5911"/>
                    <a:pt x="2706" y="5911"/>
                  </a:cubicBezTo>
                  <a:cubicBezTo>
                    <a:pt x="2675" y="5941"/>
                    <a:pt x="2675" y="5941"/>
                    <a:pt x="2645" y="5972"/>
                  </a:cubicBezTo>
                  <a:cubicBezTo>
                    <a:pt x="2645" y="6002"/>
                    <a:pt x="2645" y="6002"/>
                    <a:pt x="2584" y="6063"/>
                  </a:cubicBezTo>
                  <a:cubicBezTo>
                    <a:pt x="2554" y="6093"/>
                    <a:pt x="2493" y="6154"/>
                    <a:pt x="2432" y="6185"/>
                  </a:cubicBezTo>
                  <a:cubicBezTo>
                    <a:pt x="2432" y="6215"/>
                    <a:pt x="2432" y="6215"/>
                    <a:pt x="2432" y="6215"/>
                  </a:cubicBezTo>
                  <a:lnTo>
                    <a:pt x="2371" y="6245"/>
                  </a:lnTo>
                  <a:cubicBezTo>
                    <a:pt x="2341" y="6276"/>
                    <a:pt x="2250" y="6306"/>
                    <a:pt x="2158" y="6337"/>
                  </a:cubicBezTo>
                  <a:cubicBezTo>
                    <a:pt x="2158" y="6337"/>
                    <a:pt x="2128" y="6367"/>
                    <a:pt x="2128" y="6367"/>
                  </a:cubicBezTo>
                  <a:cubicBezTo>
                    <a:pt x="2037" y="6397"/>
                    <a:pt x="1946" y="6428"/>
                    <a:pt x="1854" y="6428"/>
                  </a:cubicBezTo>
                  <a:lnTo>
                    <a:pt x="1703" y="6428"/>
                  </a:lnTo>
                  <a:cubicBezTo>
                    <a:pt x="1682" y="6438"/>
                    <a:pt x="1662" y="6441"/>
                    <a:pt x="1641" y="6441"/>
                  </a:cubicBezTo>
                  <a:cubicBezTo>
                    <a:pt x="1598" y="6441"/>
                    <a:pt x="1551" y="6428"/>
                    <a:pt x="1490" y="6428"/>
                  </a:cubicBezTo>
                  <a:lnTo>
                    <a:pt x="1399" y="6428"/>
                  </a:lnTo>
                  <a:cubicBezTo>
                    <a:pt x="1399" y="6428"/>
                    <a:pt x="1368" y="6428"/>
                    <a:pt x="1368" y="6397"/>
                  </a:cubicBezTo>
                  <a:lnTo>
                    <a:pt x="1338" y="6397"/>
                  </a:lnTo>
                  <a:lnTo>
                    <a:pt x="1247" y="6367"/>
                  </a:lnTo>
                  <a:cubicBezTo>
                    <a:pt x="1155" y="6367"/>
                    <a:pt x="1095" y="6337"/>
                    <a:pt x="1034" y="6306"/>
                  </a:cubicBezTo>
                  <a:lnTo>
                    <a:pt x="973" y="6276"/>
                  </a:lnTo>
                  <a:cubicBezTo>
                    <a:pt x="973" y="6276"/>
                    <a:pt x="943" y="6245"/>
                    <a:pt x="943" y="6245"/>
                  </a:cubicBezTo>
                  <a:lnTo>
                    <a:pt x="912" y="6245"/>
                  </a:lnTo>
                  <a:cubicBezTo>
                    <a:pt x="851" y="6185"/>
                    <a:pt x="821" y="6154"/>
                    <a:pt x="760" y="6093"/>
                  </a:cubicBezTo>
                  <a:cubicBezTo>
                    <a:pt x="730" y="6063"/>
                    <a:pt x="699" y="6063"/>
                    <a:pt x="669" y="6033"/>
                  </a:cubicBezTo>
                  <a:cubicBezTo>
                    <a:pt x="669" y="6002"/>
                    <a:pt x="639" y="5972"/>
                    <a:pt x="639" y="5972"/>
                  </a:cubicBezTo>
                  <a:cubicBezTo>
                    <a:pt x="608" y="5941"/>
                    <a:pt x="608" y="5941"/>
                    <a:pt x="608" y="5941"/>
                  </a:cubicBezTo>
                  <a:cubicBezTo>
                    <a:pt x="608" y="5941"/>
                    <a:pt x="608" y="5941"/>
                    <a:pt x="608" y="5911"/>
                  </a:cubicBezTo>
                  <a:cubicBezTo>
                    <a:pt x="578" y="5911"/>
                    <a:pt x="578" y="5911"/>
                    <a:pt x="578" y="5881"/>
                  </a:cubicBezTo>
                  <a:lnTo>
                    <a:pt x="547" y="5881"/>
                  </a:lnTo>
                  <a:cubicBezTo>
                    <a:pt x="547" y="5881"/>
                    <a:pt x="547" y="5881"/>
                    <a:pt x="547" y="5850"/>
                  </a:cubicBezTo>
                  <a:cubicBezTo>
                    <a:pt x="547" y="5850"/>
                    <a:pt x="547" y="5820"/>
                    <a:pt x="547" y="5820"/>
                  </a:cubicBezTo>
                  <a:cubicBezTo>
                    <a:pt x="517" y="5820"/>
                    <a:pt x="517" y="5790"/>
                    <a:pt x="517" y="5790"/>
                  </a:cubicBezTo>
                  <a:cubicBezTo>
                    <a:pt x="487" y="5759"/>
                    <a:pt x="487" y="5729"/>
                    <a:pt x="487" y="5698"/>
                  </a:cubicBezTo>
                  <a:cubicBezTo>
                    <a:pt x="456" y="5698"/>
                    <a:pt x="456" y="5668"/>
                    <a:pt x="456" y="5668"/>
                  </a:cubicBezTo>
                  <a:lnTo>
                    <a:pt x="274" y="5698"/>
                  </a:lnTo>
                  <a:lnTo>
                    <a:pt x="426" y="5607"/>
                  </a:lnTo>
                  <a:lnTo>
                    <a:pt x="396" y="5486"/>
                  </a:lnTo>
                  <a:cubicBezTo>
                    <a:pt x="396" y="5455"/>
                    <a:pt x="396" y="5455"/>
                    <a:pt x="396" y="5455"/>
                  </a:cubicBezTo>
                  <a:lnTo>
                    <a:pt x="274" y="5486"/>
                  </a:lnTo>
                  <a:lnTo>
                    <a:pt x="213" y="5516"/>
                  </a:lnTo>
                  <a:lnTo>
                    <a:pt x="396" y="5425"/>
                  </a:lnTo>
                  <a:lnTo>
                    <a:pt x="213" y="5455"/>
                  </a:lnTo>
                  <a:lnTo>
                    <a:pt x="213" y="5455"/>
                  </a:lnTo>
                  <a:lnTo>
                    <a:pt x="396" y="5394"/>
                  </a:lnTo>
                  <a:cubicBezTo>
                    <a:pt x="396" y="5364"/>
                    <a:pt x="396" y="5334"/>
                    <a:pt x="396" y="5303"/>
                  </a:cubicBezTo>
                  <a:lnTo>
                    <a:pt x="183" y="5303"/>
                  </a:lnTo>
                  <a:lnTo>
                    <a:pt x="365" y="5242"/>
                  </a:lnTo>
                  <a:lnTo>
                    <a:pt x="396" y="3814"/>
                  </a:lnTo>
                  <a:cubicBezTo>
                    <a:pt x="396" y="3814"/>
                    <a:pt x="426" y="3814"/>
                    <a:pt x="456" y="3844"/>
                  </a:cubicBezTo>
                  <a:lnTo>
                    <a:pt x="487" y="3844"/>
                  </a:lnTo>
                  <a:cubicBezTo>
                    <a:pt x="578" y="3875"/>
                    <a:pt x="639" y="3905"/>
                    <a:pt x="730" y="3935"/>
                  </a:cubicBezTo>
                  <a:cubicBezTo>
                    <a:pt x="760" y="3935"/>
                    <a:pt x="791" y="3966"/>
                    <a:pt x="851" y="3966"/>
                  </a:cubicBezTo>
                  <a:cubicBezTo>
                    <a:pt x="882" y="3966"/>
                    <a:pt x="943" y="3966"/>
                    <a:pt x="973" y="3996"/>
                  </a:cubicBezTo>
                  <a:cubicBezTo>
                    <a:pt x="1125" y="4027"/>
                    <a:pt x="1277" y="4027"/>
                    <a:pt x="1399" y="4027"/>
                  </a:cubicBezTo>
                  <a:lnTo>
                    <a:pt x="1885" y="4027"/>
                  </a:lnTo>
                  <a:cubicBezTo>
                    <a:pt x="1976" y="4027"/>
                    <a:pt x="2098" y="4027"/>
                    <a:pt x="2219" y="3996"/>
                  </a:cubicBezTo>
                  <a:cubicBezTo>
                    <a:pt x="2280" y="3996"/>
                    <a:pt x="2310" y="3996"/>
                    <a:pt x="2371" y="3966"/>
                  </a:cubicBezTo>
                  <a:cubicBezTo>
                    <a:pt x="2432" y="3966"/>
                    <a:pt x="2493" y="3966"/>
                    <a:pt x="2523" y="3935"/>
                  </a:cubicBezTo>
                  <a:cubicBezTo>
                    <a:pt x="2614" y="3935"/>
                    <a:pt x="2706" y="3905"/>
                    <a:pt x="2766" y="3875"/>
                  </a:cubicBezTo>
                  <a:cubicBezTo>
                    <a:pt x="2766" y="3875"/>
                    <a:pt x="2797" y="3844"/>
                    <a:pt x="2797" y="3844"/>
                  </a:cubicBezTo>
                  <a:cubicBezTo>
                    <a:pt x="2827" y="3844"/>
                    <a:pt x="2888" y="3814"/>
                    <a:pt x="2918" y="3814"/>
                  </a:cubicBezTo>
                  <a:close/>
                  <a:moveTo>
                    <a:pt x="1643" y="1"/>
                  </a:moveTo>
                  <a:cubicBezTo>
                    <a:pt x="1564" y="1"/>
                    <a:pt x="1490" y="14"/>
                    <a:pt x="1429" y="14"/>
                  </a:cubicBezTo>
                  <a:lnTo>
                    <a:pt x="1338" y="14"/>
                  </a:lnTo>
                  <a:cubicBezTo>
                    <a:pt x="1307" y="45"/>
                    <a:pt x="1247" y="45"/>
                    <a:pt x="1216" y="45"/>
                  </a:cubicBezTo>
                  <a:cubicBezTo>
                    <a:pt x="1155" y="75"/>
                    <a:pt x="1095" y="75"/>
                    <a:pt x="1064" y="106"/>
                  </a:cubicBezTo>
                  <a:lnTo>
                    <a:pt x="1003" y="106"/>
                  </a:lnTo>
                  <a:lnTo>
                    <a:pt x="943" y="136"/>
                  </a:lnTo>
                  <a:cubicBezTo>
                    <a:pt x="912" y="136"/>
                    <a:pt x="882" y="166"/>
                    <a:pt x="851" y="197"/>
                  </a:cubicBezTo>
                  <a:lnTo>
                    <a:pt x="791" y="197"/>
                  </a:lnTo>
                  <a:cubicBezTo>
                    <a:pt x="791" y="227"/>
                    <a:pt x="760" y="227"/>
                    <a:pt x="760" y="227"/>
                  </a:cubicBezTo>
                  <a:cubicBezTo>
                    <a:pt x="760" y="227"/>
                    <a:pt x="730" y="258"/>
                    <a:pt x="730" y="258"/>
                  </a:cubicBezTo>
                  <a:cubicBezTo>
                    <a:pt x="699" y="288"/>
                    <a:pt x="639" y="318"/>
                    <a:pt x="608" y="318"/>
                  </a:cubicBezTo>
                  <a:cubicBezTo>
                    <a:pt x="578" y="349"/>
                    <a:pt x="547" y="379"/>
                    <a:pt x="517" y="409"/>
                  </a:cubicBezTo>
                  <a:cubicBezTo>
                    <a:pt x="517" y="409"/>
                    <a:pt x="487" y="440"/>
                    <a:pt x="456" y="470"/>
                  </a:cubicBezTo>
                  <a:cubicBezTo>
                    <a:pt x="426" y="501"/>
                    <a:pt x="396" y="531"/>
                    <a:pt x="335" y="592"/>
                  </a:cubicBezTo>
                  <a:cubicBezTo>
                    <a:pt x="335" y="592"/>
                    <a:pt x="304" y="622"/>
                    <a:pt x="304" y="653"/>
                  </a:cubicBezTo>
                  <a:cubicBezTo>
                    <a:pt x="304" y="653"/>
                    <a:pt x="274" y="683"/>
                    <a:pt x="244" y="744"/>
                  </a:cubicBezTo>
                  <a:lnTo>
                    <a:pt x="213" y="774"/>
                  </a:lnTo>
                  <a:cubicBezTo>
                    <a:pt x="213" y="805"/>
                    <a:pt x="183" y="805"/>
                    <a:pt x="183" y="835"/>
                  </a:cubicBezTo>
                  <a:cubicBezTo>
                    <a:pt x="183" y="835"/>
                    <a:pt x="152" y="865"/>
                    <a:pt x="152" y="926"/>
                  </a:cubicBezTo>
                  <a:cubicBezTo>
                    <a:pt x="122" y="926"/>
                    <a:pt x="122" y="957"/>
                    <a:pt x="122" y="987"/>
                  </a:cubicBezTo>
                  <a:cubicBezTo>
                    <a:pt x="92" y="1017"/>
                    <a:pt x="92" y="1048"/>
                    <a:pt x="61" y="1109"/>
                  </a:cubicBezTo>
                  <a:cubicBezTo>
                    <a:pt x="61" y="1139"/>
                    <a:pt x="61" y="1139"/>
                    <a:pt x="61" y="1169"/>
                  </a:cubicBezTo>
                  <a:cubicBezTo>
                    <a:pt x="61" y="1200"/>
                    <a:pt x="31" y="1200"/>
                    <a:pt x="31" y="1230"/>
                  </a:cubicBezTo>
                  <a:cubicBezTo>
                    <a:pt x="31" y="1261"/>
                    <a:pt x="31" y="1291"/>
                    <a:pt x="31" y="1321"/>
                  </a:cubicBezTo>
                  <a:lnTo>
                    <a:pt x="31" y="1352"/>
                  </a:lnTo>
                  <a:cubicBezTo>
                    <a:pt x="31" y="1352"/>
                    <a:pt x="0" y="1382"/>
                    <a:pt x="0" y="1382"/>
                  </a:cubicBezTo>
                  <a:lnTo>
                    <a:pt x="0" y="1504"/>
                  </a:lnTo>
                  <a:lnTo>
                    <a:pt x="0" y="1565"/>
                  </a:lnTo>
                  <a:lnTo>
                    <a:pt x="0" y="3419"/>
                  </a:lnTo>
                  <a:lnTo>
                    <a:pt x="0" y="5303"/>
                  </a:lnTo>
                  <a:lnTo>
                    <a:pt x="0" y="5334"/>
                  </a:lnTo>
                  <a:cubicBezTo>
                    <a:pt x="0" y="5364"/>
                    <a:pt x="0" y="5425"/>
                    <a:pt x="0" y="5425"/>
                  </a:cubicBezTo>
                  <a:cubicBezTo>
                    <a:pt x="0" y="5425"/>
                    <a:pt x="0" y="5455"/>
                    <a:pt x="0" y="5486"/>
                  </a:cubicBezTo>
                  <a:cubicBezTo>
                    <a:pt x="0" y="5516"/>
                    <a:pt x="0" y="5516"/>
                    <a:pt x="0" y="5516"/>
                  </a:cubicBezTo>
                  <a:cubicBezTo>
                    <a:pt x="0" y="5516"/>
                    <a:pt x="31" y="5546"/>
                    <a:pt x="31" y="5546"/>
                  </a:cubicBezTo>
                  <a:cubicBezTo>
                    <a:pt x="31" y="5577"/>
                    <a:pt x="31" y="5607"/>
                    <a:pt x="61" y="5668"/>
                  </a:cubicBezTo>
                  <a:lnTo>
                    <a:pt x="61" y="5729"/>
                  </a:lnTo>
                  <a:cubicBezTo>
                    <a:pt x="61" y="5729"/>
                    <a:pt x="92" y="5759"/>
                    <a:pt x="92" y="5759"/>
                  </a:cubicBezTo>
                  <a:lnTo>
                    <a:pt x="92" y="5820"/>
                  </a:lnTo>
                  <a:cubicBezTo>
                    <a:pt x="92" y="5820"/>
                    <a:pt x="122" y="5850"/>
                    <a:pt x="122" y="5850"/>
                  </a:cubicBezTo>
                  <a:cubicBezTo>
                    <a:pt x="122" y="5881"/>
                    <a:pt x="152" y="5911"/>
                    <a:pt x="183" y="5972"/>
                  </a:cubicBezTo>
                  <a:lnTo>
                    <a:pt x="183" y="6002"/>
                  </a:lnTo>
                  <a:cubicBezTo>
                    <a:pt x="213" y="6002"/>
                    <a:pt x="213" y="6033"/>
                    <a:pt x="213" y="6063"/>
                  </a:cubicBezTo>
                  <a:lnTo>
                    <a:pt x="244" y="6063"/>
                  </a:lnTo>
                  <a:cubicBezTo>
                    <a:pt x="244" y="6063"/>
                    <a:pt x="244" y="6063"/>
                    <a:pt x="244" y="6093"/>
                  </a:cubicBezTo>
                  <a:cubicBezTo>
                    <a:pt x="244" y="6093"/>
                    <a:pt x="274" y="6124"/>
                    <a:pt x="274" y="6154"/>
                  </a:cubicBezTo>
                  <a:cubicBezTo>
                    <a:pt x="274" y="6154"/>
                    <a:pt x="304" y="6185"/>
                    <a:pt x="304" y="6185"/>
                  </a:cubicBezTo>
                  <a:cubicBezTo>
                    <a:pt x="304" y="6185"/>
                    <a:pt x="335" y="6215"/>
                    <a:pt x="335" y="6215"/>
                  </a:cubicBezTo>
                  <a:cubicBezTo>
                    <a:pt x="335" y="6215"/>
                    <a:pt x="335" y="6215"/>
                    <a:pt x="365" y="6245"/>
                  </a:cubicBezTo>
                  <a:cubicBezTo>
                    <a:pt x="365" y="6245"/>
                    <a:pt x="365" y="6276"/>
                    <a:pt x="396" y="6276"/>
                  </a:cubicBezTo>
                  <a:cubicBezTo>
                    <a:pt x="426" y="6306"/>
                    <a:pt x="456" y="6337"/>
                    <a:pt x="487" y="6367"/>
                  </a:cubicBezTo>
                  <a:cubicBezTo>
                    <a:pt x="547" y="6458"/>
                    <a:pt x="639" y="6519"/>
                    <a:pt x="699" y="6549"/>
                  </a:cubicBezTo>
                  <a:cubicBezTo>
                    <a:pt x="730" y="6580"/>
                    <a:pt x="760" y="6580"/>
                    <a:pt x="791" y="6610"/>
                  </a:cubicBezTo>
                  <a:lnTo>
                    <a:pt x="851" y="6641"/>
                  </a:lnTo>
                  <a:cubicBezTo>
                    <a:pt x="943" y="6671"/>
                    <a:pt x="1034" y="6732"/>
                    <a:pt x="1125" y="6762"/>
                  </a:cubicBezTo>
                  <a:lnTo>
                    <a:pt x="1186" y="6762"/>
                  </a:lnTo>
                  <a:cubicBezTo>
                    <a:pt x="1216" y="6762"/>
                    <a:pt x="1216" y="6762"/>
                    <a:pt x="1247" y="6793"/>
                  </a:cubicBezTo>
                  <a:lnTo>
                    <a:pt x="1399" y="6793"/>
                  </a:lnTo>
                  <a:cubicBezTo>
                    <a:pt x="1429" y="6793"/>
                    <a:pt x="1429" y="6823"/>
                    <a:pt x="1429" y="6823"/>
                  </a:cubicBezTo>
                  <a:lnTo>
                    <a:pt x="1429" y="6610"/>
                  </a:lnTo>
                  <a:lnTo>
                    <a:pt x="1490" y="6823"/>
                  </a:lnTo>
                  <a:lnTo>
                    <a:pt x="1703" y="6823"/>
                  </a:lnTo>
                  <a:lnTo>
                    <a:pt x="1885" y="6793"/>
                  </a:lnTo>
                  <a:cubicBezTo>
                    <a:pt x="2006" y="6793"/>
                    <a:pt x="2128" y="6762"/>
                    <a:pt x="2250" y="6732"/>
                  </a:cubicBezTo>
                  <a:cubicBezTo>
                    <a:pt x="2250" y="6701"/>
                    <a:pt x="2280" y="6701"/>
                    <a:pt x="2280" y="6701"/>
                  </a:cubicBezTo>
                  <a:cubicBezTo>
                    <a:pt x="2280" y="6701"/>
                    <a:pt x="2310" y="6701"/>
                    <a:pt x="2341" y="6671"/>
                  </a:cubicBezTo>
                  <a:cubicBezTo>
                    <a:pt x="2432" y="6641"/>
                    <a:pt x="2523" y="6610"/>
                    <a:pt x="2584" y="6549"/>
                  </a:cubicBezTo>
                  <a:cubicBezTo>
                    <a:pt x="2584" y="6549"/>
                    <a:pt x="2614" y="6519"/>
                    <a:pt x="2645" y="6519"/>
                  </a:cubicBezTo>
                  <a:cubicBezTo>
                    <a:pt x="2645" y="6519"/>
                    <a:pt x="2645" y="6489"/>
                    <a:pt x="2675" y="6489"/>
                  </a:cubicBezTo>
                  <a:cubicBezTo>
                    <a:pt x="2736" y="6428"/>
                    <a:pt x="2797" y="6367"/>
                    <a:pt x="2888" y="6276"/>
                  </a:cubicBezTo>
                  <a:cubicBezTo>
                    <a:pt x="2918" y="6276"/>
                    <a:pt x="2918" y="6245"/>
                    <a:pt x="2949" y="6215"/>
                  </a:cubicBezTo>
                  <a:cubicBezTo>
                    <a:pt x="2979" y="6185"/>
                    <a:pt x="3010" y="6154"/>
                    <a:pt x="3010" y="6124"/>
                  </a:cubicBezTo>
                  <a:lnTo>
                    <a:pt x="3040" y="6124"/>
                  </a:lnTo>
                  <a:cubicBezTo>
                    <a:pt x="3040" y="6093"/>
                    <a:pt x="3070" y="6063"/>
                    <a:pt x="3070" y="6033"/>
                  </a:cubicBezTo>
                  <a:lnTo>
                    <a:pt x="3101" y="6033"/>
                  </a:lnTo>
                  <a:lnTo>
                    <a:pt x="3101" y="6002"/>
                  </a:lnTo>
                  <a:cubicBezTo>
                    <a:pt x="3131" y="5972"/>
                    <a:pt x="3131" y="5941"/>
                    <a:pt x="3162" y="5911"/>
                  </a:cubicBezTo>
                  <a:cubicBezTo>
                    <a:pt x="3162" y="5881"/>
                    <a:pt x="3162" y="5850"/>
                    <a:pt x="3162" y="5850"/>
                  </a:cubicBezTo>
                  <a:lnTo>
                    <a:pt x="3192" y="5790"/>
                  </a:lnTo>
                  <a:cubicBezTo>
                    <a:pt x="3192" y="5759"/>
                    <a:pt x="3192" y="5759"/>
                    <a:pt x="3222" y="5759"/>
                  </a:cubicBezTo>
                  <a:cubicBezTo>
                    <a:pt x="3222" y="5698"/>
                    <a:pt x="3253" y="5607"/>
                    <a:pt x="3253" y="5546"/>
                  </a:cubicBezTo>
                  <a:cubicBezTo>
                    <a:pt x="3253" y="5546"/>
                    <a:pt x="3253" y="5516"/>
                    <a:pt x="3253" y="5516"/>
                  </a:cubicBezTo>
                  <a:lnTo>
                    <a:pt x="3283" y="5486"/>
                  </a:lnTo>
                  <a:cubicBezTo>
                    <a:pt x="3283" y="5486"/>
                    <a:pt x="3283" y="5455"/>
                    <a:pt x="3283" y="5425"/>
                  </a:cubicBezTo>
                  <a:cubicBezTo>
                    <a:pt x="3283" y="5425"/>
                    <a:pt x="3283" y="5394"/>
                    <a:pt x="3283" y="5394"/>
                  </a:cubicBezTo>
                  <a:cubicBezTo>
                    <a:pt x="3283" y="5394"/>
                    <a:pt x="3283" y="5334"/>
                    <a:pt x="3283" y="5334"/>
                  </a:cubicBezTo>
                  <a:lnTo>
                    <a:pt x="3101" y="5303"/>
                  </a:lnTo>
                  <a:lnTo>
                    <a:pt x="3283" y="5273"/>
                  </a:lnTo>
                  <a:lnTo>
                    <a:pt x="3283" y="3419"/>
                  </a:lnTo>
                  <a:lnTo>
                    <a:pt x="3283" y="1565"/>
                  </a:lnTo>
                  <a:cubicBezTo>
                    <a:pt x="3283" y="1565"/>
                    <a:pt x="3283" y="1504"/>
                    <a:pt x="3283" y="1504"/>
                  </a:cubicBezTo>
                  <a:lnTo>
                    <a:pt x="3283" y="1443"/>
                  </a:lnTo>
                  <a:cubicBezTo>
                    <a:pt x="3283" y="1413"/>
                    <a:pt x="3283" y="1382"/>
                    <a:pt x="3283" y="1321"/>
                  </a:cubicBezTo>
                  <a:cubicBezTo>
                    <a:pt x="3253" y="1261"/>
                    <a:pt x="3253" y="1200"/>
                    <a:pt x="3253" y="1169"/>
                  </a:cubicBezTo>
                  <a:cubicBezTo>
                    <a:pt x="3222" y="1139"/>
                    <a:pt x="3222" y="1109"/>
                    <a:pt x="3222" y="1078"/>
                  </a:cubicBezTo>
                  <a:cubicBezTo>
                    <a:pt x="3222" y="1078"/>
                    <a:pt x="3192" y="1048"/>
                    <a:pt x="3192" y="1048"/>
                  </a:cubicBezTo>
                  <a:lnTo>
                    <a:pt x="3192" y="987"/>
                  </a:lnTo>
                  <a:cubicBezTo>
                    <a:pt x="3192" y="987"/>
                    <a:pt x="3162" y="957"/>
                    <a:pt x="3162" y="926"/>
                  </a:cubicBezTo>
                  <a:lnTo>
                    <a:pt x="3101" y="805"/>
                  </a:lnTo>
                  <a:cubicBezTo>
                    <a:pt x="3101" y="774"/>
                    <a:pt x="3070" y="774"/>
                    <a:pt x="3070" y="744"/>
                  </a:cubicBezTo>
                  <a:cubicBezTo>
                    <a:pt x="3010" y="683"/>
                    <a:pt x="2979" y="653"/>
                    <a:pt x="2949" y="592"/>
                  </a:cubicBezTo>
                  <a:cubicBezTo>
                    <a:pt x="2949" y="592"/>
                    <a:pt x="2918" y="561"/>
                    <a:pt x="2888" y="531"/>
                  </a:cubicBezTo>
                  <a:lnTo>
                    <a:pt x="2858" y="501"/>
                  </a:lnTo>
                  <a:lnTo>
                    <a:pt x="2858" y="470"/>
                  </a:lnTo>
                  <a:cubicBezTo>
                    <a:pt x="2736" y="379"/>
                    <a:pt x="2645" y="288"/>
                    <a:pt x="2523" y="227"/>
                  </a:cubicBezTo>
                  <a:cubicBezTo>
                    <a:pt x="2493" y="197"/>
                    <a:pt x="2493" y="197"/>
                    <a:pt x="2432" y="166"/>
                  </a:cubicBezTo>
                  <a:cubicBezTo>
                    <a:pt x="2402" y="166"/>
                    <a:pt x="2341" y="136"/>
                    <a:pt x="2310" y="106"/>
                  </a:cubicBezTo>
                  <a:lnTo>
                    <a:pt x="2250" y="106"/>
                  </a:lnTo>
                  <a:cubicBezTo>
                    <a:pt x="2219" y="75"/>
                    <a:pt x="2189" y="75"/>
                    <a:pt x="2158" y="75"/>
                  </a:cubicBezTo>
                  <a:lnTo>
                    <a:pt x="2067" y="45"/>
                  </a:lnTo>
                  <a:cubicBezTo>
                    <a:pt x="2037" y="45"/>
                    <a:pt x="2006" y="45"/>
                    <a:pt x="1946" y="14"/>
                  </a:cubicBezTo>
                  <a:lnTo>
                    <a:pt x="1763" y="14"/>
                  </a:lnTo>
                  <a:cubicBezTo>
                    <a:pt x="1723" y="4"/>
                    <a:pt x="1682" y="1"/>
                    <a:pt x="1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88;p26">
              <a:extLst>
                <a:ext uri="{FF2B5EF4-FFF2-40B4-BE49-F238E27FC236}">
                  <a16:creationId xmlns:a16="http://schemas.microsoft.com/office/drawing/2014/main" id="{CEDCD7D4-8E18-404C-934E-B0DA9FDC1A24}"/>
                </a:ext>
              </a:extLst>
            </p:cNvPr>
            <p:cNvSpPr/>
            <p:nvPr/>
          </p:nvSpPr>
          <p:spPr>
            <a:xfrm>
              <a:off x="7394225" y="3065675"/>
              <a:ext cx="215075" cy="218675"/>
            </a:xfrm>
            <a:custGeom>
              <a:avLst/>
              <a:gdLst/>
              <a:ahLst/>
              <a:cxnLst/>
              <a:rect l="l" t="t" r="r" b="b"/>
              <a:pathLst>
                <a:path w="8603" h="8747" extrusionOk="0">
                  <a:moveTo>
                    <a:pt x="1885" y="388"/>
                  </a:moveTo>
                  <a:lnTo>
                    <a:pt x="8025" y="3883"/>
                  </a:lnTo>
                  <a:lnTo>
                    <a:pt x="6688" y="4582"/>
                  </a:lnTo>
                  <a:lnTo>
                    <a:pt x="2159" y="1938"/>
                  </a:lnTo>
                  <a:lnTo>
                    <a:pt x="608" y="1026"/>
                  </a:lnTo>
                  <a:lnTo>
                    <a:pt x="1885" y="388"/>
                  </a:lnTo>
                  <a:close/>
                  <a:moveTo>
                    <a:pt x="396" y="1360"/>
                  </a:moveTo>
                  <a:lnTo>
                    <a:pt x="1946" y="2242"/>
                  </a:lnTo>
                  <a:cubicBezTo>
                    <a:pt x="1946" y="2272"/>
                    <a:pt x="1946" y="2272"/>
                    <a:pt x="1976" y="2272"/>
                  </a:cubicBezTo>
                  <a:lnTo>
                    <a:pt x="2067" y="2333"/>
                  </a:lnTo>
                  <a:lnTo>
                    <a:pt x="2067" y="5646"/>
                  </a:lnTo>
                  <a:lnTo>
                    <a:pt x="396" y="4673"/>
                  </a:lnTo>
                  <a:lnTo>
                    <a:pt x="396" y="1360"/>
                  </a:lnTo>
                  <a:close/>
                  <a:moveTo>
                    <a:pt x="3770" y="3336"/>
                  </a:moveTo>
                  <a:lnTo>
                    <a:pt x="6475" y="4886"/>
                  </a:lnTo>
                  <a:lnTo>
                    <a:pt x="6475" y="8230"/>
                  </a:lnTo>
                  <a:lnTo>
                    <a:pt x="3770" y="6649"/>
                  </a:lnTo>
                  <a:lnTo>
                    <a:pt x="3770" y="3336"/>
                  </a:lnTo>
                  <a:close/>
                  <a:moveTo>
                    <a:pt x="8238" y="4187"/>
                  </a:moveTo>
                  <a:lnTo>
                    <a:pt x="8238" y="7409"/>
                  </a:lnTo>
                  <a:lnTo>
                    <a:pt x="6870" y="8230"/>
                  </a:lnTo>
                  <a:lnTo>
                    <a:pt x="6870" y="4917"/>
                  </a:lnTo>
                  <a:lnTo>
                    <a:pt x="8238" y="4187"/>
                  </a:lnTo>
                  <a:close/>
                  <a:moveTo>
                    <a:pt x="1885" y="0"/>
                  </a:moveTo>
                  <a:cubicBezTo>
                    <a:pt x="1855" y="0"/>
                    <a:pt x="1824" y="8"/>
                    <a:pt x="1794" y="23"/>
                  </a:cubicBezTo>
                  <a:lnTo>
                    <a:pt x="92" y="844"/>
                  </a:lnTo>
                  <a:lnTo>
                    <a:pt x="92" y="874"/>
                  </a:lnTo>
                  <a:cubicBezTo>
                    <a:pt x="61" y="874"/>
                    <a:pt x="61" y="904"/>
                    <a:pt x="31" y="904"/>
                  </a:cubicBezTo>
                  <a:lnTo>
                    <a:pt x="31" y="935"/>
                  </a:lnTo>
                  <a:cubicBezTo>
                    <a:pt x="1" y="965"/>
                    <a:pt x="1" y="996"/>
                    <a:pt x="1" y="996"/>
                  </a:cubicBezTo>
                  <a:cubicBezTo>
                    <a:pt x="1" y="1026"/>
                    <a:pt x="1" y="1026"/>
                    <a:pt x="1" y="1026"/>
                  </a:cubicBezTo>
                  <a:lnTo>
                    <a:pt x="1" y="4795"/>
                  </a:lnTo>
                  <a:cubicBezTo>
                    <a:pt x="1" y="4856"/>
                    <a:pt x="31" y="4917"/>
                    <a:pt x="92" y="4977"/>
                  </a:cubicBezTo>
                  <a:lnTo>
                    <a:pt x="6566" y="8746"/>
                  </a:lnTo>
                  <a:lnTo>
                    <a:pt x="6657" y="8746"/>
                  </a:lnTo>
                  <a:cubicBezTo>
                    <a:pt x="6688" y="8746"/>
                    <a:pt x="6748" y="8746"/>
                    <a:pt x="6779" y="8716"/>
                  </a:cubicBezTo>
                  <a:lnTo>
                    <a:pt x="8511" y="7683"/>
                  </a:lnTo>
                  <a:cubicBezTo>
                    <a:pt x="8572" y="7652"/>
                    <a:pt x="8603" y="7591"/>
                    <a:pt x="8603" y="7500"/>
                  </a:cubicBezTo>
                  <a:lnTo>
                    <a:pt x="8603" y="3883"/>
                  </a:lnTo>
                  <a:cubicBezTo>
                    <a:pt x="8603" y="3853"/>
                    <a:pt x="8603" y="3792"/>
                    <a:pt x="8572" y="3762"/>
                  </a:cubicBezTo>
                  <a:cubicBezTo>
                    <a:pt x="8572" y="3762"/>
                    <a:pt x="8542" y="3762"/>
                    <a:pt x="8542" y="3731"/>
                  </a:cubicBezTo>
                  <a:lnTo>
                    <a:pt x="8511" y="3731"/>
                  </a:lnTo>
                  <a:lnTo>
                    <a:pt x="1976" y="23"/>
                  </a:lnTo>
                  <a:cubicBezTo>
                    <a:pt x="1946" y="8"/>
                    <a:pt x="1915" y="0"/>
                    <a:pt x="1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495;p39">
            <a:extLst>
              <a:ext uri="{FF2B5EF4-FFF2-40B4-BE49-F238E27FC236}">
                <a16:creationId xmlns:a16="http://schemas.microsoft.com/office/drawing/2014/main" id="{1F4799C4-FBEE-2549-B6F1-B00D38D72C18}"/>
              </a:ext>
            </a:extLst>
          </p:cNvPr>
          <p:cNvSpPr txBox="1">
            <a:spLocks/>
          </p:cNvSpPr>
          <p:nvPr/>
        </p:nvSpPr>
        <p:spPr>
          <a:xfrm>
            <a:off x="1960070" y="4348400"/>
            <a:ext cx="410764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ko-KR" altLang="en-US" sz="15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성신여대 웹정보시스템 프로젝트</a:t>
            </a:r>
            <a:r>
              <a:rPr lang="en-US" altLang="ko-KR" sz="15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15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팀 프로젝트 제출물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711300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qnaboard &amp; tblboard</a:t>
            </a:r>
            <a:endParaRPr dirty="0"/>
          </a:p>
        </p:txBody>
      </p:sp>
      <p:graphicFrame>
        <p:nvGraphicFramePr>
          <p:cNvPr id="1131" name="Google Shape;1131;p49"/>
          <p:cNvGraphicFramePr/>
          <p:nvPr>
            <p:extLst>
              <p:ext uri="{D42A27DB-BD31-4B8C-83A1-F6EECF244321}">
                <p14:modId xmlns:p14="http://schemas.microsoft.com/office/powerpoint/2010/main" val="4086850285"/>
              </p:ext>
            </p:extLst>
          </p:nvPr>
        </p:nvGraphicFramePr>
        <p:xfrm>
          <a:off x="5074061" y="932098"/>
          <a:ext cx="3065817" cy="3857400"/>
        </p:xfrm>
        <a:graphic>
          <a:graphicData uri="http://schemas.openxmlformats.org/drawingml/2006/table">
            <a:tbl>
              <a:tblPr>
                <a:noFill/>
                <a:tableStyleId>{94F710DF-4C59-4F05-AFA1-B1B2165E5F9D}</a:tableStyleId>
              </a:tblPr>
              <a:tblGrid>
                <a:gridCol w="1195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Field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Name</a:t>
                      </a:r>
                      <a:endParaRPr sz="11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Data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Type</a:t>
                      </a:r>
                      <a:endParaRPr sz="11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null</a:t>
                      </a:r>
                      <a:endParaRPr sz="11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num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INT</a:t>
                      </a:r>
                      <a:endParaRPr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Not null</a:t>
                      </a:r>
                      <a:endParaRPr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Nickn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ame</a:t>
                      </a:r>
                      <a:endParaRPr lang="en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subject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content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TEXT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pos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SMALLINT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018955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ref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SMALLINT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550721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depth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SMALLINT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753241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regdate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856504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pass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987508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ip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31806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count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SMALLINT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50359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filename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087319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filesize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222068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boardType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19568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grade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731427"/>
                  </a:ext>
                </a:extLst>
              </a:tr>
            </a:tbl>
          </a:graphicData>
        </a:graphic>
      </p:graphicFrame>
      <p:sp>
        <p:nvSpPr>
          <p:cNvPr id="5" name="Google Shape;655;p43">
            <a:extLst>
              <a:ext uri="{FF2B5EF4-FFF2-40B4-BE49-F238E27FC236}">
                <a16:creationId xmlns:a16="http://schemas.microsoft.com/office/drawing/2014/main" id="{B6FE344F-DB73-4444-88E0-059AF6720E07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02.  </a:t>
            </a:r>
            <a:r>
              <a:rPr lang="en" sz="2300" dirty="0"/>
              <a:t>DB structure</a:t>
            </a:r>
            <a:endParaRPr lang="en" sz="2300" dirty="0">
              <a:solidFill>
                <a:schemeClr val="dk2"/>
              </a:solidFill>
            </a:endParaRPr>
          </a:p>
        </p:txBody>
      </p:sp>
      <p:graphicFrame>
        <p:nvGraphicFramePr>
          <p:cNvPr id="6" name="Google Shape;1131;p49">
            <a:extLst>
              <a:ext uri="{FF2B5EF4-FFF2-40B4-BE49-F238E27FC236}">
                <a16:creationId xmlns:a16="http://schemas.microsoft.com/office/drawing/2014/main" id="{85F3FC6C-E351-F747-B724-0195AB5EB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756694"/>
              </p:ext>
            </p:extLst>
          </p:nvPr>
        </p:nvGraphicFramePr>
        <p:xfrm>
          <a:off x="1004122" y="1160698"/>
          <a:ext cx="3065817" cy="3400200"/>
        </p:xfrm>
        <a:graphic>
          <a:graphicData uri="http://schemas.openxmlformats.org/drawingml/2006/table">
            <a:tbl>
              <a:tblPr>
                <a:noFill/>
                <a:tableStyleId>{94F710DF-4C59-4F05-AFA1-B1B2165E5F9D}</a:tableStyleId>
              </a:tblPr>
              <a:tblGrid>
                <a:gridCol w="1195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Field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Name</a:t>
                      </a:r>
                      <a:endParaRPr sz="11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Data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Type</a:t>
                      </a:r>
                      <a:endParaRPr sz="11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null</a:t>
                      </a:r>
                      <a:endParaRPr sz="11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num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INT</a:t>
                      </a:r>
                      <a:endParaRPr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Not null</a:t>
                      </a:r>
                      <a:endParaRPr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Nickn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ame</a:t>
                      </a:r>
                      <a:endParaRPr lang="en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subject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content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TEXT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pos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SMALLINT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018955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ref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SMALLINT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550721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depth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SMALLINT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753241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regdate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856504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pass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987508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ip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31806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count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SMALLINT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350359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filename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087319"/>
                  </a:ext>
                </a:extLst>
              </a:tr>
              <a:tr h="207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filesize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222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67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678473" y="345248"/>
            <a:ext cx="41623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</a:rPr>
              <a:t>pauthentication</a:t>
            </a:r>
            <a:endParaRPr sz="2500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131;p49">
            <a:extLst>
              <a:ext uri="{FF2B5EF4-FFF2-40B4-BE49-F238E27FC236}">
                <a16:creationId xmlns:a16="http://schemas.microsoft.com/office/drawing/2014/main" id="{8A10B69E-DBBE-CB42-AA16-20F94A52A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1374574"/>
              </p:ext>
            </p:extLst>
          </p:nvPr>
        </p:nvGraphicFramePr>
        <p:xfrm>
          <a:off x="530617" y="3021991"/>
          <a:ext cx="2548008" cy="1112520"/>
        </p:xfrm>
        <a:graphic>
          <a:graphicData uri="http://schemas.openxmlformats.org/drawingml/2006/table">
            <a:tbl>
              <a:tblPr>
                <a:noFill/>
                <a:tableStyleId>{94F710DF-4C59-4F05-AFA1-B1B2165E5F9D}</a:tableStyleId>
              </a:tblPr>
              <a:tblGrid>
                <a:gridCol w="99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Field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Name</a:t>
                      </a:r>
                      <a:endParaRPr sz="11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Data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Type</a:t>
                      </a:r>
                      <a:endParaRPr sz="11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null</a:t>
                      </a:r>
                      <a:endParaRPr sz="11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userID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  <a:endParaRPr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Not null</a:t>
                      </a:r>
                      <a:endParaRPr sz="9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career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pcode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SK"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Not 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033528"/>
                  </a:ext>
                </a:extLst>
              </a:tr>
            </a:tbl>
          </a:graphicData>
        </a:graphic>
      </p:graphicFrame>
      <p:sp>
        <p:nvSpPr>
          <p:cNvPr id="11" name="Google Shape;1130;p49">
            <a:extLst>
              <a:ext uri="{FF2B5EF4-FFF2-40B4-BE49-F238E27FC236}">
                <a16:creationId xmlns:a16="http://schemas.microsoft.com/office/drawing/2014/main" id="{6E4AE547-25E3-E94E-B0FF-C8F3B0C06DF5}"/>
              </a:ext>
            </a:extLst>
          </p:cNvPr>
          <p:cNvSpPr txBox="1">
            <a:spLocks/>
          </p:cNvSpPr>
          <p:nvPr/>
        </p:nvSpPr>
        <p:spPr>
          <a:xfrm>
            <a:off x="-73807" y="2474309"/>
            <a:ext cx="39514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500" dirty="0">
                <a:solidFill>
                  <a:schemeClr val="tx1"/>
                </a:solidFill>
              </a:rPr>
              <a:t>pharmacistinfo</a:t>
            </a:r>
          </a:p>
        </p:txBody>
      </p:sp>
      <p:sp>
        <p:nvSpPr>
          <p:cNvPr id="12" name="Google Shape;655;p43">
            <a:extLst>
              <a:ext uri="{FF2B5EF4-FFF2-40B4-BE49-F238E27FC236}">
                <a16:creationId xmlns:a16="http://schemas.microsoft.com/office/drawing/2014/main" id="{86F4C691-5E46-A945-9E29-5C786CA5A2F0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02.  </a:t>
            </a:r>
            <a:r>
              <a:rPr lang="en" sz="2300" dirty="0"/>
              <a:t>DB structure</a:t>
            </a:r>
            <a:endParaRPr lang="en" sz="2300" dirty="0">
              <a:solidFill>
                <a:schemeClr val="dk2"/>
              </a:solidFill>
            </a:endParaRPr>
          </a:p>
        </p:txBody>
      </p:sp>
      <p:pic>
        <p:nvPicPr>
          <p:cNvPr id="15" name="그림 14" descr="텍스트, 스크린샷, 장치이(가) 표시된 사진&#10;&#10;자동 생성된 설명">
            <a:extLst>
              <a:ext uri="{FF2B5EF4-FFF2-40B4-BE49-F238E27FC236}">
                <a16:creationId xmlns:a16="http://schemas.microsoft.com/office/drawing/2014/main" id="{FDDC1A10-DF47-D246-B1BB-B12A6C8F7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22" y="567077"/>
            <a:ext cx="6559601" cy="1209808"/>
          </a:xfrm>
          <a:prstGeom prst="rect">
            <a:avLst/>
          </a:prstGeom>
        </p:spPr>
      </p:pic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61F7FC12-AB03-C94E-91D7-49616BF8EBCC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H="1">
            <a:off x="4271074" y="2824098"/>
            <a:ext cx="1126999" cy="1448681"/>
          </a:xfrm>
          <a:prstGeom prst="bentConnector4">
            <a:avLst>
              <a:gd name="adj1" fmla="val -20284"/>
              <a:gd name="adj2" fmla="val 9990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756BBB1-C13A-564B-A635-7F3C1D68B565}"/>
              </a:ext>
            </a:extLst>
          </p:cNvPr>
          <p:cNvGrpSpPr/>
          <p:nvPr/>
        </p:nvGrpSpPr>
        <p:grpSpPr>
          <a:xfrm>
            <a:off x="4271075" y="2251397"/>
            <a:ext cx="4193836" cy="2364057"/>
            <a:chOff x="4252803" y="2064004"/>
            <a:chExt cx="4193836" cy="2364057"/>
          </a:xfrm>
        </p:grpSpPr>
        <p:graphicFrame>
          <p:nvGraphicFramePr>
            <p:cNvPr id="21" name="Google Shape;1131;p49">
              <a:extLst>
                <a:ext uri="{FF2B5EF4-FFF2-40B4-BE49-F238E27FC236}">
                  <a16:creationId xmlns:a16="http://schemas.microsoft.com/office/drawing/2014/main" id="{1AEA6D41-A186-B143-A440-1C573D2D5EB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30430051"/>
                </p:ext>
              </p:extLst>
            </p:nvPr>
          </p:nvGraphicFramePr>
          <p:xfrm>
            <a:off x="4253823" y="3542461"/>
            <a:ext cx="3065817" cy="885600"/>
          </p:xfrm>
          <a:graphic>
            <a:graphicData uri="http://schemas.openxmlformats.org/drawingml/2006/table">
              <a:tbl>
                <a:tblPr>
                  <a:noFill/>
                  <a:tableStyleId>{94F710DF-4C59-4F05-AFA1-B1B2165E5F9D}</a:tableStyleId>
                </a:tblPr>
                <a:tblGrid>
                  <a:gridCol w="119578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7786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921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chemeClr val="lt1"/>
                            </a:solidFill>
                            <a:latin typeface="Bungee"/>
                            <a:ea typeface="Bungee"/>
                            <a:cs typeface="Bungee"/>
                            <a:sym typeface="Bungee"/>
                          </a:rPr>
                          <a:t>Field</a:t>
                        </a: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chemeClr val="lt1"/>
                            </a:solidFill>
                            <a:latin typeface="Bungee"/>
                            <a:ea typeface="Bungee"/>
                            <a:cs typeface="Bungee"/>
                            <a:sym typeface="Bungee"/>
                          </a:rPr>
                          <a:t>Name</a:t>
                        </a:r>
                        <a:endParaRPr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endParaRPr>
                      </a:p>
                    </a:txBody>
                    <a:tcPr marL="45720" marR="45720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chemeClr val="lt1"/>
                            </a:solidFill>
                            <a:latin typeface="Bungee"/>
                            <a:ea typeface="Bungee"/>
                            <a:cs typeface="Bungee"/>
                            <a:sym typeface="Bungee"/>
                          </a:rPr>
                          <a:t>Data</a:t>
                        </a: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chemeClr val="lt1"/>
                            </a:solidFill>
                            <a:latin typeface="Bungee"/>
                            <a:ea typeface="Bungee"/>
                            <a:cs typeface="Bungee"/>
                            <a:sym typeface="Bungee"/>
                          </a:rPr>
                          <a:t>Type</a:t>
                        </a:r>
                        <a:endParaRPr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endParaRPr>
                      </a:p>
                    </a:txBody>
                    <a:tcPr marL="45720" marR="45720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chemeClr val="lt1"/>
                            </a:solidFill>
                            <a:latin typeface="Bungee"/>
                            <a:ea typeface="Bungee"/>
                            <a:cs typeface="Bungee"/>
                            <a:sym typeface="Bungee"/>
                          </a:rPr>
                          <a:t>null</a:t>
                        </a:r>
                        <a:endParaRPr sz="11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endParaRPr>
                      </a:p>
                    </a:txBody>
                    <a:tcPr marL="45720" marR="45720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0733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900" dirty="0">
                            <a:solidFill>
                              <a:schemeClr val="dk1"/>
                            </a:solidFill>
                            <a:latin typeface="Cairo"/>
                            <a:ea typeface="Cairo"/>
                            <a:cs typeface="Cairo"/>
                            <a:sym typeface="Cairo"/>
                          </a:rPr>
                          <a:t>brandName</a:t>
                        </a:r>
                      </a:p>
                    </a:txBody>
                    <a:tcPr marL="45720" marR="45720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altLang="ko-Kore-SK" sz="900" dirty="0">
                            <a:solidFill>
                              <a:schemeClr val="dk1"/>
                            </a:solidFill>
                            <a:latin typeface="Cairo"/>
                            <a:ea typeface="Cairo"/>
                            <a:cs typeface="Cairo"/>
                            <a:sym typeface="Cairo"/>
                          </a:rPr>
                          <a:t>VARCHAR</a:t>
                        </a:r>
                        <a:endParaRPr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endParaRPr>
                      </a:p>
                    </a:txBody>
                    <a:tcPr marL="45720" marR="45720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ko-Kore-SK" sz="900" dirty="0">
                            <a:solidFill>
                              <a:schemeClr val="dk1"/>
                            </a:solidFill>
                            <a:latin typeface="Cairo"/>
                            <a:ea typeface="Cairo"/>
                            <a:cs typeface="Cairo"/>
                            <a:sym typeface="Cairo"/>
                          </a:rPr>
                          <a:t>Not null</a:t>
                        </a:r>
                        <a:endParaRPr sz="9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endParaRPr>
                      </a:p>
                    </a:txBody>
                    <a:tcPr marL="45720" marR="45720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0733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900" dirty="0">
                            <a:solidFill>
                              <a:schemeClr val="dk1"/>
                            </a:solidFill>
                            <a:latin typeface="Cairo"/>
                            <a:ea typeface="Cairo"/>
                            <a:cs typeface="Cairo"/>
                            <a:sym typeface="Cairo"/>
                          </a:rPr>
                          <a:t>url</a:t>
                        </a:r>
                      </a:p>
                    </a:txBody>
                    <a:tcPr marL="45720" marR="45720" anchor="ctr">
                      <a:lnL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900" dirty="0">
                            <a:solidFill>
                              <a:schemeClr val="dk1"/>
                            </a:solidFill>
                            <a:latin typeface="Cairo"/>
                            <a:ea typeface="Cairo"/>
                            <a:cs typeface="Cairo"/>
                            <a:sym typeface="Cairo"/>
                          </a:rPr>
                          <a:t>VARCHAR</a:t>
                        </a:r>
                      </a:p>
                    </a:txBody>
                    <a:tcPr marL="45720" marR="45720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ko-Kore-SK" sz="900" dirty="0">
                            <a:solidFill>
                              <a:schemeClr val="dk1"/>
                            </a:solidFill>
                            <a:latin typeface="Cairo"/>
                            <a:ea typeface="Cairo"/>
                            <a:cs typeface="Cairo"/>
                            <a:sym typeface="Cairo"/>
                          </a:rPr>
                          <a:t>Not null</a:t>
                        </a:r>
                      </a:p>
                    </a:txBody>
                    <a:tcPr marL="45720" marR="45720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781C75-0C50-9342-B84B-F5DCD2F0A74F}"/>
                </a:ext>
              </a:extLst>
            </p:cNvPr>
            <p:cNvSpPr/>
            <p:nvPr/>
          </p:nvSpPr>
          <p:spPr>
            <a:xfrm>
              <a:off x="4252803" y="3975800"/>
              <a:ext cx="3065817" cy="2191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SK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832C357-086F-1A47-B4E2-87E2CDEC6F22}"/>
                </a:ext>
              </a:extLst>
            </p:cNvPr>
            <p:cNvGrpSpPr/>
            <p:nvPr/>
          </p:nvGrpSpPr>
          <p:grpSpPr>
            <a:xfrm>
              <a:off x="5380822" y="2064004"/>
              <a:ext cx="3065817" cy="933999"/>
              <a:chOff x="5243519" y="1133095"/>
              <a:chExt cx="3065817" cy="933999"/>
            </a:xfrm>
          </p:grpSpPr>
          <p:graphicFrame>
            <p:nvGraphicFramePr>
              <p:cNvPr id="25" name="Google Shape;1131;p49">
                <a:extLst>
                  <a:ext uri="{FF2B5EF4-FFF2-40B4-BE49-F238E27FC236}">
                    <a16:creationId xmlns:a16="http://schemas.microsoft.com/office/drawing/2014/main" id="{A2E816E9-9EBF-D54F-A0DF-8381C7D8C2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2742433"/>
                  </p:ext>
                </p:extLst>
              </p:nvPr>
            </p:nvGraphicFramePr>
            <p:xfrm>
              <a:off x="5243519" y="1133095"/>
              <a:ext cx="3065817" cy="657000"/>
            </p:xfrm>
            <a:graphic>
              <a:graphicData uri="http://schemas.openxmlformats.org/drawingml/2006/table">
                <a:tbl>
                  <a:tblPr>
                    <a:noFill/>
                    <a:tableStyleId>{94F710DF-4C59-4F05-AFA1-B1B2165E5F9D}</a:tableStyleId>
                  </a:tblPr>
                  <a:tblGrid>
                    <a:gridCol w="11957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786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921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 dirty="0">
                              <a:solidFill>
                                <a:schemeClr val="lt1"/>
                              </a:solidFill>
                              <a:latin typeface="Bungee"/>
                              <a:ea typeface="Bungee"/>
                              <a:cs typeface="Bungee"/>
                              <a:sym typeface="Bungee"/>
                            </a:rPr>
                            <a:t>Field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 dirty="0">
                              <a:solidFill>
                                <a:schemeClr val="lt1"/>
                              </a:solidFill>
                              <a:latin typeface="Bungee"/>
                              <a:ea typeface="Bungee"/>
                              <a:cs typeface="Bungee"/>
                              <a:sym typeface="Bungee"/>
                            </a:rPr>
                            <a:t>Name</a:t>
                          </a:r>
                          <a:endParaRPr sz="1100" dirty="0">
                            <a:solidFill>
                              <a:schemeClr val="lt1"/>
                            </a:solidFill>
                            <a:latin typeface="Bungee"/>
                            <a:ea typeface="Bungee"/>
                            <a:cs typeface="Bungee"/>
                            <a:sym typeface="Bungee"/>
                          </a:endParaRPr>
                        </a:p>
                      </a:txBody>
                      <a:tcPr marL="45720" marR="45720" anchor="ctr">
                        <a:lnL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 dirty="0">
                              <a:solidFill>
                                <a:schemeClr val="lt1"/>
                              </a:solidFill>
                              <a:latin typeface="Bungee"/>
                              <a:ea typeface="Bungee"/>
                              <a:cs typeface="Bungee"/>
                              <a:sym typeface="Bungee"/>
                            </a:rPr>
                            <a:t>Data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 dirty="0">
                              <a:solidFill>
                                <a:schemeClr val="lt1"/>
                              </a:solidFill>
                              <a:latin typeface="Bungee"/>
                              <a:ea typeface="Bungee"/>
                              <a:cs typeface="Bungee"/>
                              <a:sym typeface="Bungee"/>
                            </a:rPr>
                            <a:t>Type</a:t>
                          </a:r>
                          <a:endParaRPr sz="1100" dirty="0">
                            <a:solidFill>
                              <a:schemeClr val="lt1"/>
                            </a:solidFill>
                            <a:latin typeface="Bungee"/>
                            <a:ea typeface="Bungee"/>
                            <a:cs typeface="Bungee"/>
                            <a:sym typeface="Bungee"/>
                          </a:endParaRPr>
                        </a:p>
                      </a:txBody>
                      <a:tcPr marL="45720" marR="45720" anchor="ctr">
                        <a:lnL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 dirty="0">
                              <a:solidFill>
                                <a:schemeClr val="lt1"/>
                              </a:solidFill>
                              <a:latin typeface="Bungee"/>
                              <a:ea typeface="Bungee"/>
                              <a:cs typeface="Bungee"/>
                              <a:sym typeface="Bungee"/>
                            </a:rPr>
                            <a:t>null</a:t>
                          </a:r>
                          <a:endParaRPr sz="1100" dirty="0">
                            <a:solidFill>
                              <a:schemeClr val="lt1"/>
                            </a:solidFill>
                            <a:latin typeface="Bungee"/>
                            <a:ea typeface="Bungee"/>
                            <a:cs typeface="Bungee"/>
                            <a:sym typeface="Bungee"/>
                          </a:endParaRPr>
                        </a:p>
                      </a:txBody>
                      <a:tcPr marL="45720" marR="45720" anchor="ctr">
                        <a:lnL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7333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altLang="ko-Kore-SK" sz="900" dirty="0">
                              <a:solidFill>
                                <a:schemeClr val="dk1"/>
                              </a:solidFill>
                              <a:latin typeface="Cairo"/>
                              <a:ea typeface="Cairo"/>
                              <a:cs typeface="Cairo"/>
                              <a:sym typeface="Cairo"/>
                            </a:rPr>
                            <a:t>manufactureName</a:t>
                          </a:r>
                          <a:endParaRPr lang="en" sz="900" dirty="0">
                            <a:solidFill>
                              <a:schemeClr val="dk1"/>
                            </a:solidFill>
                            <a:latin typeface="Cairo"/>
                            <a:ea typeface="Cairo"/>
                            <a:cs typeface="Cairo"/>
                            <a:sym typeface="Cairo"/>
                          </a:endParaRPr>
                        </a:p>
                      </a:txBody>
                      <a:tcPr marL="45720" marR="45720" anchor="ctr">
                        <a:lnL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altLang="ko-Kore-SK" sz="900" dirty="0">
                              <a:solidFill>
                                <a:schemeClr val="dk1"/>
                              </a:solidFill>
                              <a:latin typeface="Cairo"/>
                              <a:ea typeface="Cairo"/>
                              <a:cs typeface="Cairo"/>
                              <a:sym typeface="Cairo"/>
                            </a:rPr>
                            <a:t>VARCHAR</a:t>
                          </a:r>
                          <a:endParaRPr sz="900" dirty="0">
                            <a:solidFill>
                              <a:schemeClr val="dk1"/>
                            </a:solidFill>
                            <a:latin typeface="Cairo"/>
                            <a:ea typeface="Cairo"/>
                            <a:cs typeface="Cairo"/>
                            <a:sym typeface="Cairo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ko-Kore-SK" sz="900" dirty="0">
                              <a:solidFill>
                                <a:schemeClr val="dk1"/>
                              </a:solidFill>
                              <a:latin typeface="Cairo"/>
                              <a:ea typeface="Cairo"/>
                              <a:cs typeface="Cairo"/>
                              <a:sym typeface="Cairo"/>
                            </a:rPr>
                            <a:t>null</a:t>
                          </a:r>
                          <a:endParaRPr sz="900" dirty="0">
                            <a:solidFill>
                              <a:schemeClr val="dk1"/>
                            </a:solidFill>
                            <a:latin typeface="Cairo"/>
                            <a:ea typeface="Cairo"/>
                            <a:cs typeface="Cairo"/>
                            <a:sym typeface="Cairo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C389E0-4D16-4945-B4DE-902B0C31CA23}"/>
                  </a:ext>
                </a:extLst>
              </p:cNvPr>
              <p:cNvSpPr txBox="1"/>
              <p:nvPr/>
            </p:nvSpPr>
            <p:spPr>
              <a:xfrm>
                <a:off x="5243519" y="1790095"/>
                <a:ext cx="12341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SK" sz="1200" dirty="0">
                    <a:solidFill>
                      <a:schemeClr val="tx1"/>
                    </a:solidFill>
                  </a:rPr>
                  <a:t>medicininfo</a:t>
                </a:r>
                <a:endParaRPr kumimoji="1" lang="ko-Kore-SK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Google Shape;1130;p49">
              <a:extLst>
                <a:ext uri="{FF2B5EF4-FFF2-40B4-BE49-F238E27FC236}">
                  <a16:creationId xmlns:a16="http://schemas.microsoft.com/office/drawing/2014/main" id="{E2EF1EED-9CDD-6541-B950-78C2959B2298}"/>
                </a:ext>
              </a:extLst>
            </p:cNvPr>
            <p:cNvSpPr txBox="1">
              <a:spLocks/>
            </p:cNvSpPr>
            <p:nvPr/>
          </p:nvSpPr>
          <p:spPr>
            <a:xfrm>
              <a:off x="6615016" y="2859503"/>
              <a:ext cx="151573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ungee"/>
                <a:buNone/>
                <a:defRPr sz="3500" b="0" i="0" u="none" strike="noStrike" cap="none">
                  <a:solidFill>
                    <a:schemeClr val="dk1"/>
                  </a:solidFill>
                  <a:latin typeface="Bungee"/>
                  <a:ea typeface="Bungee"/>
                  <a:cs typeface="Bungee"/>
                  <a:sym typeface="Bunge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  <a:defRPr sz="3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  <a:defRPr sz="3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  <a:defRPr sz="3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  <a:defRPr sz="3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  <a:defRPr sz="3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  <a:defRPr sz="3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  <a:defRPr sz="3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  <a:defRPr sz="3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2500" dirty="0">
                  <a:solidFill>
                    <a:schemeClr val="tx1"/>
                  </a:solidFill>
                </a:rPr>
                <a:t>Brand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059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5366759" y="368825"/>
            <a:ext cx="30678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SSaemaul" pitchFamily="2" charset="0"/>
                <a:ea typeface="HSSaemaul" pitchFamily="2" charset="0"/>
              </a:rPr>
              <a:t>페이지 구성</a:t>
            </a:r>
            <a:endParaRPr dirty="0">
              <a:latin typeface="HSSaemaul" pitchFamily="2" charset="0"/>
              <a:ea typeface="HSSaemaul" pitchFamily="2" charset="0"/>
            </a:endParaRPr>
          </a:p>
        </p:txBody>
      </p: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6858A624-E11B-4E47-A00E-1EB690FFC158}"/>
              </a:ext>
            </a:extLst>
          </p:cNvPr>
          <p:cNvGrpSpPr/>
          <p:nvPr/>
        </p:nvGrpSpPr>
        <p:grpSpPr>
          <a:xfrm>
            <a:off x="5246701" y="1576152"/>
            <a:ext cx="3400313" cy="705352"/>
            <a:chOff x="4281056" y="4183152"/>
            <a:chExt cx="3400313" cy="705352"/>
          </a:xfrm>
        </p:grpSpPr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C6821FC8-4194-D44B-9942-33FDF9F284A8}"/>
                </a:ext>
              </a:extLst>
            </p:cNvPr>
            <p:cNvCxnSpPr>
              <a:stCxn id="48" idx="2"/>
              <a:endCxn id="52" idx="0"/>
            </p:cNvCxnSpPr>
            <p:nvPr/>
          </p:nvCxnSpPr>
          <p:spPr>
            <a:xfrm flipV="1">
              <a:off x="4281056" y="4381940"/>
              <a:ext cx="3400313" cy="3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380AAD7-3CA4-FE45-B8AE-9F7FE6671F75}"/>
                </a:ext>
              </a:extLst>
            </p:cNvPr>
            <p:cNvGrpSpPr/>
            <p:nvPr/>
          </p:nvGrpSpPr>
          <p:grpSpPr>
            <a:xfrm>
              <a:off x="4281056" y="4183152"/>
              <a:ext cx="3400313" cy="400796"/>
              <a:chOff x="5229643" y="1243380"/>
              <a:chExt cx="3400313" cy="400796"/>
            </a:xfrm>
          </p:grpSpPr>
          <p:sp>
            <p:nvSpPr>
              <p:cNvPr id="48" name="한쪽 모서리가 잘린 사각형 47">
                <a:extLst>
                  <a:ext uri="{FF2B5EF4-FFF2-40B4-BE49-F238E27FC236}">
                    <a16:creationId xmlns:a16="http://schemas.microsoft.com/office/drawing/2014/main" id="{785C3893-90EC-5A48-BF57-C69E7C332C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29643" y="1246601"/>
                <a:ext cx="725096" cy="397575"/>
              </a:xfrm>
              <a:prstGeom prst="snip1Rect">
                <a:avLst/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SK" sz="1200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Main Page</a:t>
                </a:r>
                <a:endParaRPr kumimoji="1" lang="ko-Kore-SK" altLang="en-US" sz="1200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50" name="한쪽 모서리가 잘린 사각형 49">
                <a:extLst>
                  <a:ext uri="{FF2B5EF4-FFF2-40B4-BE49-F238E27FC236}">
                    <a16:creationId xmlns:a16="http://schemas.microsoft.com/office/drawing/2014/main" id="{1B2C4260-BD05-D542-B59C-46F93BAF2E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21382" y="1245173"/>
                <a:ext cx="725096" cy="397575"/>
              </a:xfrm>
              <a:prstGeom prst="snip1Rect">
                <a:avLst/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SK" altLang="en-US" sz="120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약정보</a:t>
                </a:r>
              </a:p>
            </p:txBody>
          </p:sp>
          <p:sp>
            <p:nvSpPr>
              <p:cNvPr id="51" name="한쪽 모서리가 잘린 사각형 50">
                <a:extLst>
                  <a:ext uri="{FF2B5EF4-FFF2-40B4-BE49-F238E27FC236}">
                    <a16:creationId xmlns:a16="http://schemas.microsoft.com/office/drawing/2014/main" id="{8808CABF-9ECF-E243-8EC7-702FA39528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13121" y="1243380"/>
                <a:ext cx="725096" cy="397575"/>
              </a:xfrm>
              <a:prstGeom prst="snip1Rect">
                <a:avLst/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SK" altLang="en-US" sz="120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게시판</a:t>
                </a:r>
              </a:p>
            </p:txBody>
          </p:sp>
          <p:sp>
            <p:nvSpPr>
              <p:cNvPr id="52" name="한쪽 모서리가 잘린 사각형 51">
                <a:extLst>
                  <a:ext uri="{FF2B5EF4-FFF2-40B4-BE49-F238E27FC236}">
                    <a16:creationId xmlns:a16="http://schemas.microsoft.com/office/drawing/2014/main" id="{7222C0F2-132A-9E4E-B2EA-4BF9A9B169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04860" y="1243380"/>
                <a:ext cx="725096" cy="397575"/>
              </a:xfrm>
              <a:prstGeom prst="snip1Rect">
                <a:avLst/>
              </a:prstGeom>
              <a:solidFill>
                <a:schemeClr val="tx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SK" sz="1200" dirty="0"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Mypage</a:t>
                </a:r>
                <a:endParaRPr kumimoji="1" lang="ko-Kore-SK" altLang="en-US" sz="1200" dirty="0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1101EF5-14B5-7346-A569-165FC5E5BACB}"/>
                </a:ext>
              </a:extLst>
            </p:cNvPr>
            <p:cNvSpPr txBox="1"/>
            <p:nvPr/>
          </p:nvSpPr>
          <p:spPr>
            <a:xfrm>
              <a:off x="4281056" y="4580727"/>
              <a:ext cx="980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SK" dirty="0">
                  <a:solidFill>
                    <a:schemeClr val="tx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footer</a:t>
              </a:r>
              <a:endParaRPr kumimoji="1" lang="ko-Kore-SK" altLang="en-US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38A4719-A20C-7344-BF31-14DF03EF31A5}"/>
              </a:ext>
            </a:extLst>
          </p:cNvPr>
          <p:cNvGrpSpPr/>
          <p:nvPr/>
        </p:nvGrpSpPr>
        <p:grpSpPr>
          <a:xfrm>
            <a:off x="142235" y="987614"/>
            <a:ext cx="8855968" cy="3319238"/>
            <a:chOff x="142235" y="583567"/>
            <a:chExt cx="8855968" cy="3319238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9BEC8004-AA39-FF43-8825-A200AEA89307}"/>
                </a:ext>
              </a:extLst>
            </p:cNvPr>
            <p:cNvGrpSpPr/>
            <p:nvPr/>
          </p:nvGrpSpPr>
          <p:grpSpPr>
            <a:xfrm>
              <a:off x="142235" y="583567"/>
              <a:ext cx="8855968" cy="3319238"/>
              <a:chOff x="-1306606" y="345095"/>
              <a:chExt cx="8855968" cy="33192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5181176-0A47-9347-A4A1-E732D81CBC8B}"/>
                  </a:ext>
                </a:extLst>
              </p:cNvPr>
              <p:cNvGrpSpPr/>
              <p:nvPr/>
            </p:nvGrpSpPr>
            <p:grpSpPr>
              <a:xfrm>
                <a:off x="-1306606" y="345095"/>
                <a:ext cx="7740301" cy="3319238"/>
                <a:chOff x="-1426247" y="866390"/>
                <a:chExt cx="7740301" cy="3319238"/>
              </a:xfrm>
            </p:grpSpPr>
            <p:cxnSp>
              <p:nvCxnSpPr>
                <p:cNvPr id="39" name="Google Shape;6040;p82">
                  <a:extLst>
                    <a:ext uri="{FF2B5EF4-FFF2-40B4-BE49-F238E27FC236}">
                      <a16:creationId xmlns:a16="http://schemas.microsoft.com/office/drawing/2014/main" id="{21A8A467-F0BA-7B44-B2A2-5A593B82D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573873" y="3653187"/>
                  <a:ext cx="584212" cy="217118"/>
                </a:xfrm>
                <a:prstGeom prst="bentConnector2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0" name="Google Shape;6041;p82">
                  <a:extLst>
                    <a:ext uri="{FF2B5EF4-FFF2-40B4-BE49-F238E27FC236}">
                      <a16:creationId xmlns:a16="http://schemas.microsoft.com/office/drawing/2014/main" id="{296781C2-C66D-4743-AD25-EE77BC23EFDF}"/>
                    </a:ext>
                  </a:extLst>
                </p:cNvPr>
                <p:cNvCxnSpPr>
                  <a:cxnSpLocks/>
                  <a:stCxn id="42" idx="0"/>
                  <a:endCxn id="7" idx="2"/>
                </p:cNvCxnSpPr>
                <p:nvPr/>
              </p:nvCxnSpPr>
              <p:spPr>
                <a:xfrm rot="5400000" flipH="1" flipV="1">
                  <a:off x="-940667" y="3406219"/>
                  <a:ext cx="386451" cy="499192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894B5E66-DC7E-3641-9247-6532261FF61D}"/>
                    </a:ext>
                  </a:extLst>
                </p:cNvPr>
                <p:cNvGrpSpPr/>
                <p:nvPr/>
              </p:nvGrpSpPr>
              <p:grpSpPr>
                <a:xfrm>
                  <a:off x="-927055" y="866390"/>
                  <a:ext cx="7241109" cy="2801793"/>
                  <a:chOff x="-1688038" y="793980"/>
                  <a:chExt cx="10440124" cy="4015343"/>
                </a:xfrm>
              </p:grpSpPr>
              <p:sp>
                <p:nvSpPr>
                  <p:cNvPr id="8" name="Google Shape;6037;p82">
                    <a:extLst>
                      <a:ext uri="{FF2B5EF4-FFF2-40B4-BE49-F238E27FC236}">
                        <a16:creationId xmlns:a16="http://schemas.microsoft.com/office/drawing/2014/main" id="{263F4BD1-28C6-CA43-A1A2-894F766B501D}"/>
                      </a:ext>
                    </a:extLst>
                  </p:cNvPr>
                  <p:cNvSpPr/>
                  <p:nvPr/>
                </p:nvSpPr>
                <p:spPr>
                  <a:xfrm>
                    <a:off x="612580" y="4042344"/>
                    <a:ext cx="1237653" cy="48237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100" dirty="0">
                        <a:solidFill>
                          <a:srgbClr val="FFFFFF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rPr>
                      <a:t>약정보</a:t>
                    </a:r>
                    <a:endParaRPr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endParaRPr>
                  </a:p>
                </p:txBody>
              </p:sp>
              <p:sp>
                <p:nvSpPr>
                  <p:cNvPr id="9" name="Google Shape;6038;p82">
                    <a:extLst>
                      <a:ext uri="{FF2B5EF4-FFF2-40B4-BE49-F238E27FC236}">
                        <a16:creationId xmlns:a16="http://schemas.microsoft.com/office/drawing/2014/main" id="{B73BD549-22F1-C64D-AC8A-385DEBE6362A}"/>
                      </a:ext>
                    </a:extLst>
                  </p:cNvPr>
                  <p:cNvSpPr/>
                  <p:nvPr/>
                </p:nvSpPr>
                <p:spPr>
                  <a:xfrm>
                    <a:off x="2913198" y="4042344"/>
                    <a:ext cx="1237652" cy="48237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100" dirty="0">
                        <a:solidFill>
                          <a:srgbClr val="FFFFFF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rPr>
                      <a:t>게시판</a:t>
                    </a:r>
                    <a:endParaRPr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endParaRPr>
                  </a:p>
                </p:txBody>
              </p:sp>
              <p:sp>
                <p:nvSpPr>
                  <p:cNvPr id="10" name="Google Shape;6039;p82">
                    <a:extLst>
                      <a:ext uri="{FF2B5EF4-FFF2-40B4-BE49-F238E27FC236}">
                        <a16:creationId xmlns:a16="http://schemas.microsoft.com/office/drawing/2014/main" id="{B00A31A0-8074-0846-A64A-9185570C2E3E}"/>
                      </a:ext>
                    </a:extLst>
                  </p:cNvPr>
                  <p:cNvSpPr/>
                  <p:nvPr/>
                </p:nvSpPr>
                <p:spPr>
                  <a:xfrm>
                    <a:off x="5213814" y="4042344"/>
                    <a:ext cx="1237652" cy="48237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100" dirty="0">
                        <a:solidFill>
                          <a:srgbClr val="FFFFFF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rPr>
                      <a:t>QnA</a:t>
                    </a:r>
                    <a:endParaRPr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endParaRPr>
                  </a:p>
                </p:txBody>
              </p:sp>
              <p:cxnSp>
                <p:nvCxnSpPr>
                  <p:cNvPr id="11" name="Google Shape;6040;p82">
                    <a:extLst>
                      <a:ext uri="{FF2B5EF4-FFF2-40B4-BE49-F238E27FC236}">
                        <a16:creationId xmlns:a16="http://schemas.microsoft.com/office/drawing/2014/main" id="{BCF5183C-64F1-F24B-B496-9C925156A768}"/>
                      </a:ext>
                    </a:extLst>
                  </p:cNvPr>
                  <p:cNvCxnSpPr>
                    <a:cxnSpLocks/>
                    <a:stCxn id="4" idx="2"/>
                    <a:endCxn id="5" idx="0"/>
                  </p:cNvCxnSpPr>
                  <p:nvPr/>
                </p:nvCxnSpPr>
                <p:spPr>
                  <a:xfrm rot="16200000" flipH="1">
                    <a:off x="1978167" y="935013"/>
                    <a:ext cx="696495" cy="137918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" name="Google Shape;6041;p82">
                    <a:extLst>
                      <a:ext uri="{FF2B5EF4-FFF2-40B4-BE49-F238E27FC236}">
                        <a16:creationId xmlns:a16="http://schemas.microsoft.com/office/drawing/2014/main" id="{2C534260-1B95-E641-860C-C9EF381C3BFE}"/>
                      </a:ext>
                    </a:extLst>
                  </p:cNvPr>
                  <p:cNvCxnSpPr>
                    <a:cxnSpLocks/>
                    <a:stCxn id="6" idx="0"/>
                    <a:endCxn id="4" idx="2"/>
                  </p:cNvCxnSpPr>
                  <p:nvPr/>
                </p:nvCxnSpPr>
                <p:spPr>
                  <a:xfrm rot="5400000" flipH="1" flipV="1">
                    <a:off x="553676" y="889702"/>
                    <a:ext cx="696495" cy="1469802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" name="Google Shape;6043;p82">
                    <a:extLst>
                      <a:ext uri="{FF2B5EF4-FFF2-40B4-BE49-F238E27FC236}">
                        <a16:creationId xmlns:a16="http://schemas.microsoft.com/office/drawing/2014/main" id="{46015EE2-80EA-374D-B5D0-52E1C4E0D2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1496524" y="1223895"/>
                    <a:ext cx="257915" cy="5389387"/>
                  </a:xfrm>
                  <a:prstGeom prst="bentConnector2">
                    <a:avLst/>
                  </a:pr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" name="Google Shape;6040;p82">
                    <a:extLst>
                      <a:ext uri="{FF2B5EF4-FFF2-40B4-BE49-F238E27FC236}">
                        <a16:creationId xmlns:a16="http://schemas.microsoft.com/office/drawing/2014/main" id="{0A58CAF8-3F2F-AD4E-978C-1EF69CE994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2054560" y="2025938"/>
                    <a:ext cx="498400" cy="1424494"/>
                  </a:xfrm>
                  <a:prstGeom prst="bentConnector3">
                    <a:avLst>
                      <a:gd name="adj1" fmla="val 49967"/>
                    </a:avLst>
                  </a:pr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" name="Google Shape;6041;p82">
                    <a:extLst>
                      <a:ext uri="{FF2B5EF4-FFF2-40B4-BE49-F238E27FC236}">
                        <a16:creationId xmlns:a16="http://schemas.microsoft.com/office/drawing/2014/main" id="{A64E5F4B-79CB-2F4D-8ABF-A17A30CA92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630072" y="2025935"/>
                    <a:ext cx="498400" cy="1424494"/>
                  </a:xfrm>
                  <a:prstGeom prst="bentConnector3">
                    <a:avLst>
                      <a:gd name="adj1" fmla="val 49967"/>
                    </a:avLst>
                  </a:pr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22" name="Google Shape;6038;p82">
                    <a:extLst>
                      <a:ext uri="{FF2B5EF4-FFF2-40B4-BE49-F238E27FC236}">
                        <a16:creationId xmlns:a16="http://schemas.microsoft.com/office/drawing/2014/main" id="{586F4C5A-5292-7840-9D04-92D675412C4F}"/>
                      </a:ext>
                    </a:extLst>
                  </p:cNvPr>
                  <p:cNvSpPr/>
                  <p:nvPr/>
                </p:nvSpPr>
                <p:spPr>
                  <a:xfrm>
                    <a:off x="7514433" y="4042344"/>
                    <a:ext cx="1237653" cy="48237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100" dirty="0">
                        <a:solidFill>
                          <a:srgbClr val="FFFFFF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rPr>
                      <a:t>Mypage</a:t>
                    </a:r>
                    <a:endParaRPr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endParaRPr>
                  </a:p>
                </p:txBody>
              </p:sp>
              <p:cxnSp>
                <p:nvCxnSpPr>
                  <p:cNvPr id="25" name="Google Shape;6043;p82">
                    <a:extLst>
                      <a:ext uri="{FF2B5EF4-FFF2-40B4-BE49-F238E27FC236}">
                        <a16:creationId xmlns:a16="http://schemas.microsoft.com/office/drawing/2014/main" id="{60C34F83-BA06-B54E-8548-B0340876CDB7}"/>
                      </a:ext>
                    </a:extLst>
                  </p:cNvPr>
                  <p:cNvCxnSpPr>
                    <a:cxnSpLocks/>
                    <a:stCxn id="22" idx="0"/>
                  </p:cNvCxnSpPr>
                  <p:nvPr/>
                </p:nvCxnSpPr>
                <p:spPr>
                  <a:xfrm rot="16200000" flipV="1">
                    <a:off x="6068436" y="1977519"/>
                    <a:ext cx="266526" cy="3863124"/>
                  </a:xfrm>
                  <a:prstGeom prst="bentConnector2">
                    <a:avLst/>
                  </a:pr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" name="직선 연결선[R] 25">
                    <a:extLst>
                      <a:ext uri="{FF2B5EF4-FFF2-40B4-BE49-F238E27FC236}">
                        <a16:creationId xmlns:a16="http://schemas.microsoft.com/office/drawing/2014/main" id="{839CA107-398B-AE4F-BEC1-82EFB784188F}"/>
                      </a:ext>
                    </a:extLst>
                  </p:cNvPr>
                  <p:cNvCxnSpPr>
                    <a:cxnSpLocks/>
                    <a:stCxn id="8" idx="0"/>
                  </p:cNvCxnSpPr>
                  <p:nvPr/>
                </p:nvCxnSpPr>
                <p:spPr>
                  <a:xfrm flipV="1">
                    <a:off x="1231407" y="3774389"/>
                    <a:ext cx="0" cy="26795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[R] 29">
                    <a:extLst>
                      <a:ext uri="{FF2B5EF4-FFF2-40B4-BE49-F238E27FC236}">
                        <a16:creationId xmlns:a16="http://schemas.microsoft.com/office/drawing/2014/main" id="{4E707D55-0B3B-3744-B7B0-851630A83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04668" y="3774391"/>
                    <a:ext cx="1" cy="26253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[R] 30">
                    <a:extLst>
                      <a:ext uri="{FF2B5EF4-FFF2-40B4-BE49-F238E27FC236}">
                        <a16:creationId xmlns:a16="http://schemas.microsoft.com/office/drawing/2014/main" id="{E873C4B8-7FEE-0142-954A-304DFD9D6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532018" y="3770737"/>
                    <a:ext cx="6" cy="28684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" name="Google Shape;6034;p82">
                    <a:extLst>
                      <a:ext uri="{FF2B5EF4-FFF2-40B4-BE49-F238E27FC236}">
                        <a16:creationId xmlns:a16="http://schemas.microsoft.com/office/drawing/2014/main" id="{4264D986-83CE-AD4C-B490-57E2EF948D82}"/>
                      </a:ext>
                    </a:extLst>
                  </p:cNvPr>
                  <p:cNvSpPr/>
                  <p:nvPr/>
                </p:nvSpPr>
                <p:spPr>
                  <a:xfrm>
                    <a:off x="2397178" y="1972851"/>
                    <a:ext cx="1237652" cy="48237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6BC9B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100" dirty="0">
                        <a:solidFill>
                          <a:srgbClr val="FFFFFF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rPr>
                      <a:t>Register</a:t>
                    </a:r>
                    <a:endParaRPr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endParaRPr>
                  </a:p>
                </p:txBody>
              </p:sp>
              <p:sp>
                <p:nvSpPr>
                  <p:cNvPr id="6" name="Google Shape;6035;p82">
                    <a:extLst>
                      <a:ext uri="{FF2B5EF4-FFF2-40B4-BE49-F238E27FC236}">
                        <a16:creationId xmlns:a16="http://schemas.microsoft.com/office/drawing/2014/main" id="{D089E322-85E3-9E4D-9CA6-0344ED1F1D11}"/>
                      </a:ext>
                    </a:extLst>
                  </p:cNvPr>
                  <p:cNvSpPr/>
                  <p:nvPr/>
                </p:nvSpPr>
                <p:spPr>
                  <a:xfrm>
                    <a:off x="-451804" y="1972851"/>
                    <a:ext cx="1237652" cy="48237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6BC9B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100" dirty="0">
                        <a:solidFill>
                          <a:srgbClr val="FFFFFF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rPr>
                      <a:t>Login</a:t>
                    </a:r>
                    <a:endParaRPr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endParaRPr>
                  </a:p>
                </p:txBody>
              </p:sp>
              <p:sp>
                <p:nvSpPr>
                  <p:cNvPr id="4" name="Google Shape;6033;p82">
                    <a:extLst>
                      <a:ext uri="{FF2B5EF4-FFF2-40B4-BE49-F238E27FC236}">
                        <a16:creationId xmlns:a16="http://schemas.microsoft.com/office/drawing/2014/main" id="{A06E2002-0C43-D943-9A42-A7F42BD94727}"/>
                      </a:ext>
                    </a:extLst>
                  </p:cNvPr>
                  <p:cNvSpPr/>
                  <p:nvPr/>
                </p:nvSpPr>
                <p:spPr>
                  <a:xfrm>
                    <a:off x="972687" y="793980"/>
                    <a:ext cx="1328273" cy="48237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100" dirty="0">
                        <a:solidFill>
                          <a:srgbClr val="FFFFFF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rPr>
                      <a:t>Simple Main</a:t>
                    </a:r>
                    <a:endParaRPr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endParaRPr>
                  </a:p>
                </p:txBody>
              </p:sp>
              <p:sp>
                <p:nvSpPr>
                  <p:cNvPr id="19" name="Google Shape;6033;p82">
                    <a:extLst>
                      <a:ext uri="{FF2B5EF4-FFF2-40B4-BE49-F238E27FC236}">
                        <a16:creationId xmlns:a16="http://schemas.microsoft.com/office/drawing/2014/main" id="{DE51555E-E790-1C45-AC54-E516D68A96C5}"/>
                      </a:ext>
                    </a:extLst>
                  </p:cNvPr>
                  <p:cNvSpPr/>
                  <p:nvPr/>
                </p:nvSpPr>
                <p:spPr>
                  <a:xfrm>
                    <a:off x="971258" y="3015304"/>
                    <a:ext cx="1237652" cy="48237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100" dirty="0">
                        <a:solidFill>
                          <a:srgbClr val="FFFFFF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rPr>
                      <a:t>Main Page</a:t>
                    </a:r>
                    <a:endParaRPr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endParaRPr>
                  </a:p>
                </p:txBody>
              </p:sp>
              <p:sp>
                <p:nvSpPr>
                  <p:cNvPr id="7" name="Google Shape;6036;p82">
                    <a:extLst>
                      <a:ext uri="{FF2B5EF4-FFF2-40B4-BE49-F238E27FC236}">
                        <a16:creationId xmlns:a16="http://schemas.microsoft.com/office/drawing/2014/main" id="{61CCDE9C-D5C3-E549-912D-EC2DB064DC2B}"/>
                      </a:ext>
                    </a:extLst>
                  </p:cNvPr>
                  <p:cNvSpPr/>
                  <p:nvPr/>
                </p:nvSpPr>
                <p:spPr>
                  <a:xfrm>
                    <a:off x="-1688038" y="4032307"/>
                    <a:ext cx="1237653" cy="48237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100" dirty="0">
                        <a:solidFill>
                          <a:srgbClr val="FFFFFF"/>
                        </a:solidFill>
                        <a:latin typeface="BM HANNA Air OTF" panose="020B0600000101010101" pitchFamily="34" charset="-127"/>
                        <a:ea typeface="BM HANNA Air OTF" panose="020B0600000101010101" pitchFamily="34" charset="-127"/>
                      </a:rPr>
                      <a:t>웹사이트 소개</a:t>
                    </a:r>
                    <a:endParaRPr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endParaRPr>
                  </a:p>
                </p:txBody>
              </p:sp>
              <p:cxnSp>
                <p:nvCxnSpPr>
                  <p:cNvPr id="64" name="직선 연결선[R] 63">
                    <a:extLst>
                      <a:ext uri="{FF2B5EF4-FFF2-40B4-BE49-F238E27FC236}">
                        <a16:creationId xmlns:a16="http://schemas.microsoft.com/office/drawing/2014/main" id="{767E3F0B-868B-CF46-94C3-8994889E049C}"/>
                      </a:ext>
                    </a:extLst>
                  </p:cNvPr>
                  <p:cNvCxnSpPr>
                    <a:cxnSpLocks/>
                    <a:endCxn id="19" idx="2"/>
                  </p:cNvCxnSpPr>
                  <p:nvPr/>
                </p:nvCxnSpPr>
                <p:spPr>
                  <a:xfrm flipV="1">
                    <a:off x="1590084" y="3497680"/>
                    <a:ext cx="0" cy="29195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[R] 87">
                    <a:extLst>
                      <a:ext uri="{FF2B5EF4-FFF2-40B4-BE49-F238E27FC236}">
                        <a16:creationId xmlns:a16="http://schemas.microsoft.com/office/drawing/2014/main" id="{7EB11499-F47B-2F4F-9C0F-2958E8EEAA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21431" y="4546786"/>
                    <a:ext cx="1" cy="26253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Google Shape;6034;p82">
                  <a:extLst>
                    <a:ext uri="{FF2B5EF4-FFF2-40B4-BE49-F238E27FC236}">
                      <a16:creationId xmlns:a16="http://schemas.microsoft.com/office/drawing/2014/main" id="{398072A4-A76C-9C41-93CC-0D720D4BB621}"/>
                    </a:ext>
                  </a:extLst>
                </p:cNvPr>
                <p:cNvSpPr/>
                <p:nvPr/>
              </p:nvSpPr>
              <p:spPr>
                <a:xfrm>
                  <a:off x="-418870" y="3849039"/>
                  <a:ext cx="858417" cy="3365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구성원 소개</a:t>
                  </a:r>
                  <a:endParaRPr sz="1100" dirty="0">
                    <a:solidFill>
                      <a:srgbClr val="FFFFFF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  <p:sp>
              <p:nvSpPr>
                <p:cNvPr id="42" name="Google Shape;6035;p82">
                  <a:extLst>
                    <a:ext uri="{FF2B5EF4-FFF2-40B4-BE49-F238E27FC236}">
                      <a16:creationId xmlns:a16="http://schemas.microsoft.com/office/drawing/2014/main" id="{62A52FBD-04AA-B246-ADF8-20A9579A2889}"/>
                    </a:ext>
                  </a:extLst>
                </p:cNvPr>
                <p:cNvSpPr/>
                <p:nvPr/>
              </p:nvSpPr>
              <p:spPr>
                <a:xfrm>
                  <a:off x="-1426247" y="3849040"/>
                  <a:ext cx="858417" cy="3365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제작동기</a:t>
                  </a:r>
                  <a:endParaRPr sz="1100" dirty="0">
                    <a:solidFill>
                      <a:srgbClr val="FFFFFF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  <p:sp>
              <p:nvSpPr>
                <p:cNvPr id="43" name="Google Shape;6035;p82">
                  <a:extLst>
                    <a:ext uri="{FF2B5EF4-FFF2-40B4-BE49-F238E27FC236}">
                      <a16:creationId xmlns:a16="http://schemas.microsoft.com/office/drawing/2014/main" id="{53D99078-E23E-1840-A489-F8B28E759349}"/>
                    </a:ext>
                  </a:extLst>
                </p:cNvPr>
                <p:cNvSpPr/>
                <p:nvPr/>
              </p:nvSpPr>
              <p:spPr>
                <a:xfrm>
                  <a:off x="636473" y="3849039"/>
                  <a:ext cx="858417" cy="3365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제품명 검색</a:t>
                  </a:r>
                  <a:endParaRPr sz="1100" dirty="0">
                    <a:solidFill>
                      <a:srgbClr val="FFFFFF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  <p:sp>
              <p:nvSpPr>
                <p:cNvPr id="44" name="Google Shape;6035;p82">
                  <a:extLst>
                    <a:ext uri="{FF2B5EF4-FFF2-40B4-BE49-F238E27FC236}">
                      <a16:creationId xmlns:a16="http://schemas.microsoft.com/office/drawing/2014/main" id="{0CC78187-68FD-6F40-A33B-2560CCB3D279}"/>
                    </a:ext>
                  </a:extLst>
                </p:cNvPr>
                <p:cNvSpPr/>
                <p:nvPr/>
              </p:nvSpPr>
              <p:spPr>
                <a:xfrm>
                  <a:off x="1646570" y="3849038"/>
                  <a:ext cx="858417" cy="3365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초성 검색</a:t>
                  </a:r>
                  <a:endParaRPr sz="1100" dirty="0">
                    <a:solidFill>
                      <a:srgbClr val="FFFFFF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  <p:sp>
              <p:nvSpPr>
                <p:cNvPr id="45" name="Google Shape;6035;p82">
                  <a:extLst>
                    <a:ext uri="{FF2B5EF4-FFF2-40B4-BE49-F238E27FC236}">
                      <a16:creationId xmlns:a16="http://schemas.microsoft.com/office/drawing/2014/main" id="{DA28AC6A-0A1B-3747-9417-CD8E3F9C4073}"/>
                    </a:ext>
                  </a:extLst>
                </p:cNvPr>
                <p:cNvSpPr/>
                <p:nvPr/>
              </p:nvSpPr>
              <p:spPr>
                <a:xfrm>
                  <a:off x="2656667" y="3849037"/>
                  <a:ext cx="858417" cy="3365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100" dirty="0" err="1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증상별</a:t>
                  </a:r>
                  <a:r>
                    <a:rPr lang="ko-KR" altLang="en-US"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 검색</a:t>
                  </a:r>
                  <a:endParaRPr sz="1100" dirty="0">
                    <a:solidFill>
                      <a:srgbClr val="FFFFFF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  <p:sp>
              <p:nvSpPr>
                <p:cNvPr id="46" name="Google Shape;6035;p82">
                  <a:extLst>
                    <a:ext uri="{FF2B5EF4-FFF2-40B4-BE49-F238E27FC236}">
                      <a16:creationId xmlns:a16="http://schemas.microsoft.com/office/drawing/2014/main" id="{E7988B00-F728-4349-B061-29AC92AFD2B9}"/>
                    </a:ext>
                  </a:extLst>
                </p:cNvPr>
                <p:cNvSpPr/>
                <p:nvPr/>
              </p:nvSpPr>
              <p:spPr>
                <a:xfrm>
                  <a:off x="3666763" y="3849036"/>
                  <a:ext cx="858417" cy="3365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100" dirty="0" err="1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제형별</a:t>
                  </a:r>
                  <a:r>
                    <a:rPr lang="ko-KR" altLang="en-US" sz="1100" dirty="0">
                      <a:solidFill>
                        <a:srgbClr val="FFFFFF"/>
                      </a:solidFill>
                      <a:latin typeface="BM HANNA Air OTF" panose="020B0600000101010101" pitchFamily="34" charset="-127"/>
                      <a:ea typeface="BM HANNA Air OTF" panose="020B0600000101010101" pitchFamily="34" charset="-127"/>
                    </a:rPr>
                    <a:t> 검색</a:t>
                  </a:r>
                  <a:endParaRPr sz="1100" dirty="0">
                    <a:solidFill>
                      <a:srgbClr val="FFFFFF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endParaRP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DAEEED-C946-984C-8DA8-C4F6BA2D680F}"/>
                  </a:ext>
                </a:extLst>
              </p:cNvPr>
              <p:cNvSpPr txBox="1"/>
              <p:nvPr/>
            </p:nvSpPr>
            <p:spPr>
              <a:xfrm>
                <a:off x="6846984" y="2533427"/>
                <a:ext cx="7023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SK" dirty="0">
                    <a:solidFill>
                      <a:schemeClr val="tx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header</a:t>
                </a:r>
                <a:endParaRPr kumimoji="1" lang="ko-Kore-SK" altLang="en-US" dirty="0">
                  <a:solidFill>
                    <a:schemeClr val="tx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58" name="오른쪽 대괄호[R] 57">
                <a:extLst>
                  <a:ext uri="{FF2B5EF4-FFF2-40B4-BE49-F238E27FC236}">
                    <a16:creationId xmlns:a16="http://schemas.microsoft.com/office/drawing/2014/main" id="{93845B18-F485-5F43-8647-99A6CCA7D915}"/>
                  </a:ext>
                </a:extLst>
              </p:cNvPr>
              <p:cNvSpPr/>
              <p:nvPr/>
            </p:nvSpPr>
            <p:spPr>
              <a:xfrm>
                <a:off x="6575672" y="2424740"/>
                <a:ext cx="84165" cy="523557"/>
              </a:xfrm>
              <a:prstGeom prst="righ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ore-SK" altLang="en-US"/>
              </a:p>
            </p:txBody>
          </p:sp>
          <p:cxnSp>
            <p:nvCxnSpPr>
              <p:cNvPr id="61" name="직선 연결선[R] 60">
                <a:extLst>
                  <a:ext uri="{FF2B5EF4-FFF2-40B4-BE49-F238E27FC236}">
                    <a16:creationId xmlns:a16="http://schemas.microsoft.com/office/drawing/2014/main" id="{BDA0B684-BDE4-4F4D-AF6D-8776059571CE}"/>
                  </a:ext>
                </a:extLst>
              </p:cNvPr>
              <p:cNvCxnSpPr>
                <a:stCxn id="58" idx="2"/>
                <a:endCxn id="59" idx="1"/>
              </p:cNvCxnSpPr>
              <p:nvPr/>
            </p:nvCxnSpPr>
            <p:spPr>
              <a:xfrm>
                <a:off x="6659837" y="2686519"/>
                <a:ext cx="187147" cy="7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C82E5FE-EA57-CB47-9879-2AA525F7A739}"/>
                </a:ext>
              </a:extLst>
            </p:cNvPr>
            <p:cNvGrpSpPr/>
            <p:nvPr/>
          </p:nvGrpSpPr>
          <p:grpSpPr>
            <a:xfrm>
              <a:off x="2634165" y="3377284"/>
              <a:ext cx="3044455" cy="210196"/>
              <a:chOff x="2634165" y="3377284"/>
              <a:chExt cx="3044455" cy="210196"/>
            </a:xfrm>
          </p:grpSpPr>
          <p:cxnSp>
            <p:nvCxnSpPr>
              <p:cNvPr id="68" name="Google Shape;6041;p82">
                <a:extLst>
                  <a:ext uri="{FF2B5EF4-FFF2-40B4-BE49-F238E27FC236}">
                    <a16:creationId xmlns:a16="http://schemas.microsoft.com/office/drawing/2014/main" id="{A9AA4CAA-D1F9-CC49-B061-15782DD4B9E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180003" y="3113125"/>
                <a:ext cx="203108" cy="745602"/>
              </a:xfrm>
              <a:prstGeom prst="bentConnector2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" name="Google Shape;6041;p82">
                <a:extLst>
                  <a:ext uri="{FF2B5EF4-FFF2-40B4-BE49-F238E27FC236}">
                    <a16:creationId xmlns:a16="http://schemas.microsoft.com/office/drawing/2014/main" id="{D9668486-0582-0142-BD95-5190614522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572000" y="3377284"/>
                <a:ext cx="1106620" cy="196018"/>
              </a:xfrm>
              <a:prstGeom prst="bentConnector3">
                <a:avLst>
                  <a:gd name="adj1" fmla="val 38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" name="Google Shape;6041;p82">
                <a:extLst>
                  <a:ext uri="{FF2B5EF4-FFF2-40B4-BE49-F238E27FC236}">
                    <a16:creationId xmlns:a16="http://schemas.microsoft.com/office/drawing/2014/main" id="{A9ED347C-2198-0743-BC09-4F8FEAC8F6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708407" y="3316852"/>
                <a:ext cx="195851" cy="324143"/>
              </a:xfrm>
              <a:prstGeom prst="bentConnector2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" name="Google Shape;6041;p82">
                <a:extLst>
                  <a:ext uri="{FF2B5EF4-FFF2-40B4-BE49-F238E27FC236}">
                    <a16:creationId xmlns:a16="http://schemas.microsoft.com/office/drawing/2014/main" id="{DDD0FA23-B173-104B-B48A-180DA2229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4165" y="3384372"/>
                <a:ext cx="1010094" cy="181843"/>
              </a:xfrm>
              <a:prstGeom prst="bentConnector3">
                <a:avLst>
                  <a:gd name="adj1" fmla="val 1579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1" name="Google Shape;655;p43">
            <a:extLst>
              <a:ext uri="{FF2B5EF4-FFF2-40B4-BE49-F238E27FC236}">
                <a16:creationId xmlns:a16="http://schemas.microsoft.com/office/drawing/2014/main" id="{E3D79EBB-E0FB-3346-AFC2-4C1C103A986A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03.  </a:t>
            </a:r>
            <a:r>
              <a:rPr lang="en" sz="2300" dirty="0"/>
              <a:t> structure</a:t>
            </a:r>
            <a:endParaRPr lang="en" sz="23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53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simpleMain</a:t>
            </a:r>
            <a:r>
              <a:rPr lang="en" dirty="0"/>
              <a:t> &amp; login</a:t>
            </a:r>
            <a:endParaRPr dirty="0"/>
          </a:p>
        </p:txBody>
      </p:sp>
      <p:sp>
        <p:nvSpPr>
          <p:cNvPr id="16" name="Google Shape;655;p43">
            <a:extLst>
              <a:ext uri="{FF2B5EF4-FFF2-40B4-BE49-F238E27FC236}">
                <a16:creationId xmlns:a16="http://schemas.microsoft.com/office/drawing/2014/main" id="{FAE1B953-AAD3-7248-A9E9-E86BDC555363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pic>
        <p:nvPicPr>
          <p:cNvPr id="3" name="그림 2" descr="텍스트, 전자기기, 스크린샷, 모니터이(가) 표시된 사진&#10;&#10;자동 생성된 설명">
            <a:extLst>
              <a:ext uri="{FF2B5EF4-FFF2-40B4-BE49-F238E27FC236}">
                <a16:creationId xmlns:a16="http://schemas.microsoft.com/office/drawing/2014/main" id="{55B5264D-B3B7-2F49-99FD-215FF33E3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3" t="10698" r="19543" b="2499"/>
          <a:stretch/>
        </p:blipFill>
        <p:spPr>
          <a:xfrm>
            <a:off x="1673932" y="1465235"/>
            <a:ext cx="2107037" cy="221303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90A663-DF6A-654F-8763-6481ACF40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42" t="27628" r="31610" b="17287"/>
          <a:stretch/>
        </p:blipFill>
        <p:spPr>
          <a:xfrm>
            <a:off x="5454901" y="1468471"/>
            <a:ext cx="2015168" cy="220655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4511D-8D6D-FF48-80C9-26D87C0A1C7A}"/>
              </a:ext>
            </a:extLst>
          </p:cNvPr>
          <p:cNvSpPr txBox="1"/>
          <p:nvPr/>
        </p:nvSpPr>
        <p:spPr>
          <a:xfrm>
            <a:off x="288376" y="2219406"/>
            <a:ext cx="863247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회원가입과 로그인 가능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201A1-D96F-0245-9BC1-AB9BA186C9D5}"/>
              </a:ext>
            </a:extLst>
          </p:cNvPr>
          <p:cNvSpPr txBox="1"/>
          <p:nvPr/>
        </p:nvSpPr>
        <p:spPr>
          <a:xfrm>
            <a:off x="7645099" y="1729123"/>
            <a:ext cx="108585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로그인 페이지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9987C47-C318-764B-B408-DC4D53A7F54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151623" y="1566475"/>
            <a:ext cx="2324468" cy="883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D6C9225-68EF-614A-9520-0CBFCBC4AAD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151623" y="2450239"/>
            <a:ext cx="1365821" cy="243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17950-CBCF-B646-A199-7C2D948EAF5B}"/>
              </a:ext>
            </a:extLst>
          </p:cNvPr>
          <p:cNvSpPr txBox="1"/>
          <p:nvPr/>
        </p:nvSpPr>
        <p:spPr>
          <a:xfrm>
            <a:off x="288376" y="4025245"/>
            <a:ext cx="91440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ko-Kore-SK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10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801859" y="273506"/>
            <a:ext cx="33692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</a:t>
            </a:r>
            <a:endParaRPr dirty="0"/>
          </a:p>
        </p:txBody>
      </p:sp>
      <p:sp>
        <p:nvSpPr>
          <p:cNvPr id="18" name="Google Shape;655;p43">
            <a:extLst>
              <a:ext uri="{FF2B5EF4-FFF2-40B4-BE49-F238E27FC236}">
                <a16:creationId xmlns:a16="http://schemas.microsoft.com/office/drawing/2014/main" id="{B4C120FD-CE4F-3648-A227-25003D66926B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C6EBE-3B0F-5C4C-B5ED-6B5D2D1270ED}"/>
              </a:ext>
            </a:extLst>
          </p:cNvPr>
          <p:cNvSpPr txBox="1"/>
          <p:nvPr/>
        </p:nvSpPr>
        <p:spPr>
          <a:xfrm>
            <a:off x="266588" y="1181756"/>
            <a:ext cx="1094870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회원가입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페이지</a:t>
            </a:r>
            <a:r>
              <a:rPr kumimoji="1" lang="en-US" altLang="ko-KR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F0D71B-8650-C84A-969A-5B7F9CFDF655}"/>
              </a:ext>
            </a:extLst>
          </p:cNvPr>
          <p:cNvGrpSpPr/>
          <p:nvPr/>
        </p:nvGrpSpPr>
        <p:grpSpPr>
          <a:xfrm>
            <a:off x="91609" y="887287"/>
            <a:ext cx="4254021" cy="3600000"/>
            <a:chOff x="1921216" y="986495"/>
            <a:chExt cx="4254021" cy="360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E564D3C-124A-B64C-8A64-CF29B00AA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511" y="986495"/>
              <a:ext cx="2408978" cy="360000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E905A7-6F77-B145-9BB1-86E5EAF81A10}"/>
                </a:ext>
              </a:extLst>
            </p:cNvPr>
            <p:cNvSpPr txBox="1"/>
            <p:nvPr/>
          </p:nvSpPr>
          <p:spPr>
            <a:xfrm>
              <a:off x="1921216" y="3060620"/>
              <a:ext cx="1192069" cy="46166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 anchor="ctr" anchorCtr="1">
              <a:spAutoFit/>
            </a:bodyPr>
            <a:lstStyle/>
            <a:p>
              <a:r>
                <a:rPr kumimoji="1" lang="ko-Kore-SK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아이디</a:t>
              </a:r>
              <a:r>
                <a:rPr kumimoji="1" lang="en-US" altLang="ko-Kore-SK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,</a:t>
              </a:r>
              <a:r>
                <a:rPr kumimoji="1" lang="ko-KR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닉네임 중복 불가</a:t>
              </a:r>
              <a:endPara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861A7A-8893-0149-B5DE-87694B5E933E}"/>
                </a:ext>
              </a:extLst>
            </p:cNvPr>
            <p:cNvSpPr txBox="1"/>
            <p:nvPr/>
          </p:nvSpPr>
          <p:spPr>
            <a:xfrm>
              <a:off x="5080367" y="1819348"/>
              <a:ext cx="1094870" cy="276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 anchor="ctr" anchorCtr="1">
              <a:spAutoFit/>
            </a:bodyPr>
            <a:lstStyle/>
            <a:p>
              <a:r>
                <a:rPr kumimoji="1" lang="ko-Kore-SK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일치여부</a:t>
              </a:r>
              <a:r>
                <a:rPr kumimoji="1" lang="ko-KR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확인</a:t>
              </a:r>
              <a:endPara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B26ABC6-F9C9-9F41-9B0D-08D9F11A5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6802" y="2423265"/>
              <a:ext cx="930542" cy="8082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0CDCBE1-1045-0E41-AE84-3F2D7BDCB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768" y="3177915"/>
              <a:ext cx="1154934" cy="535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8410F97-94B8-EC4B-9D84-EE1C235C973C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5108836" y="2096347"/>
              <a:ext cx="518966" cy="4717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C18B811-9467-8D45-9EF1-5FD6B1D7A170}"/>
              </a:ext>
            </a:extLst>
          </p:cNvPr>
          <p:cNvSpPr txBox="1"/>
          <p:nvPr/>
        </p:nvSpPr>
        <p:spPr>
          <a:xfrm>
            <a:off x="246972" y="4036858"/>
            <a:ext cx="115831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javascript.js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6D9F7CA-50BD-0448-A09C-D0DCD58C763B}"/>
              </a:ext>
            </a:extLst>
          </p:cNvPr>
          <p:cNvGrpSpPr/>
          <p:nvPr/>
        </p:nvGrpSpPr>
        <p:grpSpPr>
          <a:xfrm>
            <a:off x="4907218" y="933232"/>
            <a:ext cx="4145173" cy="3508110"/>
            <a:chOff x="3135901" y="1129744"/>
            <a:chExt cx="4145173" cy="350811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3401C52-3199-AC47-8A9D-4F516EC08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206" r="2803" b="29428"/>
            <a:stretch/>
          </p:blipFill>
          <p:spPr>
            <a:xfrm>
              <a:off x="3135901" y="1129744"/>
              <a:ext cx="2872198" cy="336203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AD88DF-802A-634A-B7B1-3E11EA812C4A}"/>
                </a:ext>
              </a:extLst>
            </p:cNvPr>
            <p:cNvSpPr txBox="1"/>
            <p:nvPr/>
          </p:nvSpPr>
          <p:spPr>
            <a:xfrm>
              <a:off x="3796474" y="1360068"/>
              <a:ext cx="1207996" cy="276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 anchor="ctr" anchorCtr="1">
              <a:spAutoFit/>
            </a:bodyPr>
            <a:lstStyle/>
            <a:p>
              <a:r>
                <a:rPr kumimoji="1" lang="ko-Kore-SK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의약</a:t>
              </a:r>
              <a:r>
                <a:rPr kumimoji="1" lang="ko-KR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관련 사이트</a:t>
              </a:r>
              <a:endPara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602BE9-8FEB-4048-86C8-A818C297F97A}"/>
                </a:ext>
              </a:extLst>
            </p:cNvPr>
            <p:cNvSpPr txBox="1"/>
            <p:nvPr/>
          </p:nvSpPr>
          <p:spPr>
            <a:xfrm>
              <a:off x="5777121" y="2558857"/>
              <a:ext cx="977041" cy="461665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 anchor="ctr" anchorCtr="1">
              <a:spAutoFit/>
            </a:bodyPr>
            <a:lstStyle/>
            <a:p>
              <a:r>
                <a:rPr kumimoji="1" lang="ko-Kore-SK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조회수</a:t>
              </a:r>
              <a:r>
                <a:rPr kumimoji="1" lang="ko-KR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높은 </a:t>
              </a:r>
              <a:r>
                <a:rPr kumimoji="1" lang="ko-KR" altLang="en-US" sz="1200" dirty="0" err="1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게시글</a:t>
              </a:r>
              <a:r>
                <a:rPr kumimoji="1" lang="ko-KR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6</a:t>
              </a:r>
              <a:r>
                <a:rPr kumimoji="1" lang="ko-KR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개</a:t>
              </a:r>
              <a:endPara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47FC61-73F9-8247-8EC2-D4274DA42512}"/>
                </a:ext>
              </a:extLst>
            </p:cNvPr>
            <p:cNvSpPr txBox="1"/>
            <p:nvPr/>
          </p:nvSpPr>
          <p:spPr>
            <a:xfrm>
              <a:off x="4798817" y="2090487"/>
              <a:ext cx="900113" cy="276999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 anchor="ctr" anchorCtr="1">
              <a:spAutoFit/>
            </a:bodyPr>
            <a:lstStyle/>
            <a:p>
              <a:r>
                <a:rPr kumimoji="1" lang="ko-Kore-SK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클릭시</a:t>
              </a:r>
              <a:r>
                <a:rPr kumimoji="1" lang="ko-KR" altLang="en-US" sz="1200" dirty="0">
                  <a:solidFill>
                    <a:schemeClr val="accent5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이동</a:t>
              </a:r>
              <a:endPara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B5572B0-C639-7D41-9757-BD65DFCB48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9900" y="1654735"/>
              <a:ext cx="228919" cy="4004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BB21AB86-9067-194B-B31E-D9E7C418AF3A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3968819" y="2228987"/>
              <a:ext cx="829998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2AE5236-807D-4F4F-AB0C-A09AD2B578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68819" y="2719067"/>
              <a:ext cx="1808302" cy="1046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46B22C-3259-BB41-A126-3507845B6336}"/>
                </a:ext>
              </a:extLst>
            </p:cNvPr>
            <p:cNvSpPr txBox="1"/>
            <p:nvPr/>
          </p:nvSpPr>
          <p:spPr>
            <a:xfrm>
              <a:off x="6122762" y="4114634"/>
              <a:ext cx="1158312" cy="52322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ko-Kore-SK" dirty="0" err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script.css</a:t>
              </a:r>
              <a:endParaRPr kumimoji="1" lang="en-US" altLang="ko-Kore-SK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  <a:p>
              <a:r>
                <a:rPr kumimoji="1" lang="en-US" altLang="ko-Kore-SK" dirty="0" err="1"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javascript.js</a:t>
              </a:r>
              <a:endParaRPr kumimoji="1" lang="en-US" altLang="ko-Kore-SK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</p:grpSp>
      <p:sp>
        <p:nvSpPr>
          <p:cNvPr id="41" name="Google Shape;1130;p49">
            <a:extLst>
              <a:ext uri="{FF2B5EF4-FFF2-40B4-BE49-F238E27FC236}">
                <a16:creationId xmlns:a16="http://schemas.microsoft.com/office/drawing/2014/main" id="{D876F4FC-5510-FE4D-AA55-E408F71F8907}"/>
              </a:ext>
            </a:extLst>
          </p:cNvPr>
          <p:cNvSpPr txBox="1">
            <a:spLocks/>
          </p:cNvSpPr>
          <p:nvPr/>
        </p:nvSpPr>
        <p:spPr>
          <a:xfrm>
            <a:off x="4972930" y="271074"/>
            <a:ext cx="33692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Main page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4605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-38105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D77EAE3-0FA1-994F-9AF9-E16181F3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64" y="1429186"/>
            <a:ext cx="4105365" cy="228512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8D729A-57F9-8541-A514-9D1B5A447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93" y="969750"/>
            <a:ext cx="1840743" cy="3204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7" name="Google Shape;655;p43">
            <a:extLst>
              <a:ext uri="{FF2B5EF4-FFF2-40B4-BE49-F238E27FC236}">
                <a16:creationId xmlns:a16="http://schemas.microsoft.com/office/drawing/2014/main" id="{C6873442-423E-D345-92A1-77E4D21FB42D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5B50-4ADD-8444-BBCD-3C5C00D27F3E}"/>
              </a:ext>
            </a:extLst>
          </p:cNvPr>
          <p:cNvSpPr txBox="1"/>
          <p:nvPr/>
        </p:nvSpPr>
        <p:spPr>
          <a:xfrm>
            <a:off x="3702570" y="3971143"/>
            <a:ext cx="1401581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웹사이트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소개 페이지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D39363-678F-AF4A-B140-0747C3E547A5}"/>
              </a:ext>
            </a:extLst>
          </p:cNvPr>
          <p:cNvSpPr txBox="1"/>
          <p:nvPr/>
        </p:nvSpPr>
        <p:spPr>
          <a:xfrm>
            <a:off x="176014" y="3956649"/>
            <a:ext cx="115831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javascript.js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34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-815772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medicine</a:t>
            </a:r>
            <a:endParaRPr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992BDC-7651-894B-83EB-2982DA03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8" y="530100"/>
            <a:ext cx="2785020" cy="40833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8FBBFE6-789C-1644-843B-D8BE8D74605D}"/>
              </a:ext>
            </a:extLst>
          </p:cNvPr>
          <p:cNvGrpSpPr/>
          <p:nvPr/>
        </p:nvGrpSpPr>
        <p:grpSpPr>
          <a:xfrm>
            <a:off x="857882" y="1498698"/>
            <a:ext cx="2520000" cy="2146105"/>
            <a:chOff x="857882" y="1112225"/>
            <a:chExt cx="2520000" cy="21461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8A257CF-330B-FE44-8C19-C04426733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26" t="40068" r="6889" b="28115"/>
            <a:stretch/>
          </p:blipFill>
          <p:spPr>
            <a:xfrm>
              <a:off x="857882" y="1112225"/>
              <a:ext cx="2520000" cy="50896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6881344-12E3-3C41-A089-CF19D7B8C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77" t="26122" r="6038" b="37350"/>
            <a:stretch/>
          </p:blipFill>
          <p:spPr>
            <a:xfrm>
              <a:off x="857882" y="1845128"/>
              <a:ext cx="2520000" cy="571304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79FE334-76F6-6142-9854-12CF22260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69" t="37995" r="5746" b="22493"/>
            <a:stretch/>
          </p:blipFill>
          <p:spPr>
            <a:xfrm>
              <a:off x="857882" y="2640369"/>
              <a:ext cx="2520000" cy="61796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sp>
        <p:nvSpPr>
          <p:cNvPr id="20" name="Google Shape;655;p43">
            <a:extLst>
              <a:ext uri="{FF2B5EF4-FFF2-40B4-BE49-F238E27FC236}">
                <a16:creationId xmlns:a16="http://schemas.microsoft.com/office/drawing/2014/main" id="{9F2D2D2D-585E-5947-8906-E7AF6AED90EC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809B40-74F5-6042-8C56-8CBA8C70299A}"/>
              </a:ext>
            </a:extLst>
          </p:cNvPr>
          <p:cNvSpPr txBox="1"/>
          <p:nvPr/>
        </p:nvSpPr>
        <p:spPr>
          <a:xfrm>
            <a:off x="149765" y="995139"/>
            <a:ext cx="1140470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검색 페이지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B0BAF9-6D73-0546-8263-2681575E5906}"/>
              </a:ext>
            </a:extLst>
          </p:cNvPr>
          <p:cNvSpPr txBox="1"/>
          <p:nvPr/>
        </p:nvSpPr>
        <p:spPr>
          <a:xfrm>
            <a:off x="3922992" y="1244967"/>
            <a:ext cx="1140470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en-US" altLang="ko-Kore-SK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4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가지 방법으로 검색 가능</a:t>
            </a:r>
            <a:endParaRPr kumimoji="1" lang="en-US" altLang="ko-KR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351B7-4B71-1E48-B37A-CECEBEF29807}"/>
              </a:ext>
            </a:extLst>
          </p:cNvPr>
          <p:cNvSpPr txBox="1"/>
          <p:nvPr/>
        </p:nvSpPr>
        <p:spPr>
          <a:xfrm>
            <a:off x="4179555" y="2378302"/>
            <a:ext cx="900113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낱알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정보 출력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407614-A8A5-3947-94BF-4BC349ED829C}"/>
              </a:ext>
            </a:extLst>
          </p:cNvPr>
          <p:cNvSpPr txBox="1"/>
          <p:nvPr/>
        </p:nvSpPr>
        <p:spPr>
          <a:xfrm>
            <a:off x="3693703" y="3879291"/>
            <a:ext cx="1327979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클릭시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해당 약 상세 페이지로 이동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E4940B-ACBE-7443-B90C-84422B3EF65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044930" y="1475800"/>
            <a:ext cx="878062" cy="252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AEF4013-9B78-7A41-8821-5F23B6E0D512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622436" y="1475800"/>
            <a:ext cx="1300556" cy="1169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AA7E40-CE4D-3D43-A558-6423FF4FA2C3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913860" y="1475800"/>
            <a:ext cx="1009132" cy="1860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E77A0FA-4DAB-284D-AED0-4FDBBF349D25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063462" y="1475800"/>
            <a:ext cx="1314853" cy="252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C9587BC-0BC2-9F49-8DA5-19F72107575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079668" y="2609135"/>
            <a:ext cx="1613674" cy="358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FC82DCC-AB8A-2B43-B25A-5BCB4A326FD4}"/>
              </a:ext>
            </a:extLst>
          </p:cNvPr>
          <p:cNvCxnSpPr>
            <a:cxnSpLocks/>
          </p:cNvCxnSpPr>
          <p:nvPr/>
        </p:nvCxnSpPr>
        <p:spPr>
          <a:xfrm flipV="1">
            <a:off x="5021682" y="3755036"/>
            <a:ext cx="465973" cy="342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C169A3-1900-874E-96FC-A09A3EEDEB30}"/>
              </a:ext>
            </a:extLst>
          </p:cNvPr>
          <p:cNvSpPr txBox="1"/>
          <p:nvPr/>
        </p:nvSpPr>
        <p:spPr>
          <a:xfrm>
            <a:off x="157259" y="3822066"/>
            <a:ext cx="1132975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TEST.css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javascript.js</a:t>
            </a:r>
            <a:endParaRPr kumimoji="1" lang="ko-Kore-SK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08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-1130562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pill Detail</a:t>
            </a:r>
            <a:endParaRPr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7DEEB81-40CF-4945-89DB-E47E42B2A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3" t="12929" r="21323" b="9012"/>
          <a:stretch/>
        </p:blipFill>
        <p:spPr>
          <a:xfrm>
            <a:off x="5818909" y="167468"/>
            <a:ext cx="2521528" cy="480856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3" name="Google Shape;655;p43">
            <a:extLst>
              <a:ext uri="{FF2B5EF4-FFF2-40B4-BE49-F238E27FC236}">
                <a16:creationId xmlns:a16="http://schemas.microsoft.com/office/drawing/2014/main" id="{6DBE0D0D-5865-A845-959A-6E49A9DCE7DA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BBBD2-94B0-F84D-80BB-F3147C0CDC6E}"/>
              </a:ext>
            </a:extLst>
          </p:cNvPr>
          <p:cNvSpPr txBox="1"/>
          <p:nvPr/>
        </p:nvSpPr>
        <p:spPr>
          <a:xfrm>
            <a:off x="428625" y="1465235"/>
            <a:ext cx="1110853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상세 페이지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E9308-CF80-2F49-889D-59DA85204CC7}"/>
              </a:ext>
            </a:extLst>
          </p:cNvPr>
          <p:cNvSpPr txBox="1"/>
          <p:nvPr/>
        </p:nvSpPr>
        <p:spPr>
          <a:xfrm>
            <a:off x="3710358" y="1573824"/>
            <a:ext cx="1723284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클릭 시 해당 증상에 복용 가능한 약 페이지로 이동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939F4-2575-834D-96CB-AF7139A091C4}"/>
              </a:ext>
            </a:extLst>
          </p:cNvPr>
          <p:cNvSpPr txBox="1"/>
          <p:nvPr/>
        </p:nvSpPr>
        <p:spPr>
          <a:xfrm>
            <a:off x="2807721" y="3105591"/>
            <a:ext cx="2657768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복용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주의사항</a:t>
            </a:r>
            <a:r>
              <a:rPr kumimoji="1" lang="en-US" altLang="ko-KR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부작용</a:t>
            </a:r>
            <a:r>
              <a:rPr kumimoji="1" lang="en-US" altLang="ko-KR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등이 없는 약의 경우 해당 정보가 제외되고 출력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BF31E6-91F3-1142-A7B5-9CEE38788D0F}"/>
              </a:ext>
            </a:extLst>
          </p:cNvPr>
          <p:cNvCxnSpPr>
            <a:cxnSpLocks/>
          </p:cNvCxnSpPr>
          <p:nvPr/>
        </p:nvCxnSpPr>
        <p:spPr>
          <a:xfrm>
            <a:off x="5433642" y="1792464"/>
            <a:ext cx="7048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69FDE3-D350-C846-BEB8-0C94E038461A}"/>
              </a:ext>
            </a:extLst>
          </p:cNvPr>
          <p:cNvCxnSpPr>
            <a:cxnSpLocks/>
          </p:cNvCxnSpPr>
          <p:nvPr/>
        </p:nvCxnSpPr>
        <p:spPr>
          <a:xfrm>
            <a:off x="5465489" y="3237223"/>
            <a:ext cx="509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10EF37-55F5-6E44-9C2A-03AB7CF79288}"/>
              </a:ext>
            </a:extLst>
          </p:cNvPr>
          <p:cNvSpPr txBox="1"/>
          <p:nvPr/>
        </p:nvSpPr>
        <p:spPr>
          <a:xfrm>
            <a:off x="326873" y="3879291"/>
            <a:ext cx="115831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javascript.js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90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Board &amp; </a:t>
            </a:r>
            <a:r>
              <a:rPr lang="en" dirty="0" err="1"/>
              <a:t>qna</a:t>
            </a:r>
            <a:r>
              <a:rPr lang="en" dirty="0"/>
              <a:t> - list</a:t>
            </a:r>
            <a:endParaRPr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4EFEFB2-E579-ED4E-B019-8432A0B4C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4" t="20000" r="7727"/>
          <a:stretch/>
        </p:blipFill>
        <p:spPr>
          <a:xfrm>
            <a:off x="5351562" y="1253728"/>
            <a:ext cx="3212679" cy="263604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B4A386-2F6B-9C43-9BBF-9884511E36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3" t="26944" r="7197" b="21250"/>
          <a:stretch/>
        </p:blipFill>
        <p:spPr>
          <a:xfrm>
            <a:off x="579760" y="1718240"/>
            <a:ext cx="4192042" cy="170702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5" name="Google Shape;655;p43">
            <a:extLst>
              <a:ext uri="{FF2B5EF4-FFF2-40B4-BE49-F238E27FC236}">
                <a16:creationId xmlns:a16="http://schemas.microsoft.com/office/drawing/2014/main" id="{B21A1D61-6A1A-EC45-BC71-98FBDAFB81F2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3BBFA-EBF3-9E4F-AA85-4388C11D22D3}"/>
              </a:ext>
            </a:extLst>
          </p:cNvPr>
          <p:cNvSpPr txBox="1"/>
          <p:nvPr/>
        </p:nvSpPr>
        <p:spPr>
          <a:xfrm>
            <a:off x="270569" y="976729"/>
            <a:ext cx="1422873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게시글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리스트 페이지</a:t>
            </a:r>
            <a:r>
              <a:rPr kumimoji="1" lang="en-US" altLang="ko-KR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1C6E5-5CD7-9A49-B140-63BF7EF47DAF}"/>
              </a:ext>
            </a:extLst>
          </p:cNvPr>
          <p:cNvSpPr txBox="1"/>
          <p:nvPr/>
        </p:nvSpPr>
        <p:spPr>
          <a:xfrm>
            <a:off x="2668564" y="4063475"/>
            <a:ext cx="2936081" cy="27699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닉네임</a:t>
            </a:r>
            <a:r>
              <a:rPr kumimoji="1" lang="en-US" altLang="ko-Kore-SK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제목</a:t>
            </a:r>
            <a:r>
              <a:rPr kumimoji="1" lang="en-US" altLang="ko-KR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내용으로 특정 </a:t>
            </a:r>
            <a:r>
              <a:rPr kumimoji="1" lang="ko-KR" altLang="en-US" sz="12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게시글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검색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258F39-3F1D-954D-AFAF-359243F8D5AF}"/>
              </a:ext>
            </a:extLst>
          </p:cNvPr>
          <p:cNvSpPr txBox="1"/>
          <p:nvPr/>
        </p:nvSpPr>
        <p:spPr>
          <a:xfrm>
            <a:off x="7278471" y="4201974"/>
            <a:ext cx="900113" cy="27699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필터링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해제</a:t>
            </a:r>
            <a:endParaRPr kumimoji="1" lang="en-US" altLang="ko-KR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E2EB9-F731-3E41-99C5-8C30BB44420E}"/>
              </a:ext>
            </a:extLst>
          </p:cNvPr>
          <p:cNvSpPr txBox="1"/>
          <p:nvPr/>
        </p:nvSpPr>
        <p:spPr>
          <a:xfrm>
            <a:off x="2245948" y="1144328"/>
            <a:ext cx="2436019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게시판과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달리 </a:t>
            </a:r>
            <a:r>
              <a:rPr kumimoji="1" lang="en-US" altLang="ko-KR" sz="12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는 답변 기능 제공</a:t>
            </a:r>
            <a:r>
              <a:rPr kumimoji="1" lang="en-US" altLang="ko-KR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답변은 약사 회원만 가능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BC93FF-91B2-1143-B146-30C89EF0F794}"/>
              </a:ext>
            </a:extLst>
          </p:cNvPr>
          <p:cNvCxnSpPr>
            <a:cxnSpLocks/>
          </p:cNvCxnSpPr>
          <p:nvPr/>
        </p:nvCxnSpPr>
        <p:spPr>
          <a:xfrm flipV="1">
            <a:off x="7728080" y="3650105"/>
            <a:ext cx="636431" cy="551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313672E-A0E8-AF42-BA0F-610F212A7736}"/>
              </a:ext>
            </a:extLst>
          </p:cNvPr>
          <p:cNvCxnSpPr>
            <a:cxnSpLocks/>
          </p:cNvCxnSpPr>
          <p:nvPr/>
        </p:nvCxnSpPr>
        <p:spPr>
          <a:xfrm flipH="1" flipV="1">
            <a:off x="2788170" y="3314593"/>
            <a:ext cx="675787" cy="742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747C22F-4B2E-7248-8D7C-01BEBBEC79F3}"/>
              </a:ext>
            </a:extLst>
          </p:cNvPr>
          <p:cNvCxnSpPr>
            <a:cxnSpLocks/>
          </p:cNvCxnSpPr>
          <p:nvPr/>
        </p:nvCxnSpPr>
        <p:spPr>
          <a:xfrm flipV="1">
            <a:off x="5592080" y="3785016"/>
            <a:ext cx="1228285" cy="36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CEB213F-7226-CC45-A14A-C48FB0232D5F}"/>
              </a:ext>
            </a:extLst>
          </p:cNvPr>
          <p:cNvCxnSpPr>
            <a:cxnSpLocks/>
          </p:cNvCxnSpPr>
          <p:nvPr/>
        </p:nvCxnSpPr>
        <p:spPr>
          <a:xfrm flipH="1">
            <a:off x="1611443" y="1612551"/>
            <a:ext cx="1356590" cy="78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64C05DD-9872-3542-AE0E-E14EA7640822}"/>
              </a:ext>
            </a:extLst>
          </p:cNvPr>
          <p:cNvSpPr txBox="1"/>
          <p:nvPr/>
        </p:nvSpPr>
        <p:spPr>
          <a:xfrm>
            <a:off x="202847" y="3857025"/>
            <a:ext cx="1101297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notice.css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javascript.js</a:t>
            </a:r>
            <a:endParaRPr kumimoji="1" lang="ko-Kore-SK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87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Board &amp; </a:t>
            </a:r>
            <a:r>
              <a:rPr lang="en" dirty="0" err="1"/>
              <a:t>qna</a:t>
            </a:r>
            <a:r>
              <a:rPr lang="en" dirty="0"/>
              <a:t> - read</a:t>
            </a:r>
            <a:endParaRPr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1512DA-602B-EB4C-BE2E-32B4D851E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6" t="24306" r="17434" b="14722"/>
          <a:stretch/>
        </p:blipFill>
        <p:spPr>
          <a:xfrm>
            <a:off x="678656" y="1096568"/>
            <a:ext cx="3300412" cy="313610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2744FCB-F65B-7B44-B58D-11C9F5FA4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26" t="32500" r="21076" b="27083"/>
          <a:stretch/>
        </p:blipFill>
        <p:spPr>
          <a:xfrm>
            <a:off x="4657724" y="1625206"/>
            <a:ext cx="3807619" cy="207883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5" name="Google Shape;655;p43">
            <a:extLst>
              <a:ext uri="{FF2B5EF4-FFF2-40B4-BE49-F238E27FC236}">
                <a16:creationId xmlns:a16="http://schemas.microsoft.com/office/drawing/2014/main" id="{F546DE19-6DB2-2747-B39A-769170617B6B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2C2D0-8C82-B645-86CB-510876BDD7FF}"/>
              </a:ext>
            </a:extLst>
          </p:cNvPr>
          <p:cNvSpPr txBox="1"/>
          <p:nvPr/>
        </p:nvSpPr>
        <p:spPr>
          <a:xfrm>
            <a:off x="4264821" y="1221684"/>
            <a:ext cx="900113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게시글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예시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D24CC-8530-C14A-A37A-EEB03779C0F9}"/>
              </a:ext>
            </a:extLst>
          </p:cNvPr>
          <p:cNvSpPr txBox="1"/>
          <p:nvPr/>
        </p:nvSpPr>
        <p:spPr>
          <a:xfrm>
            <a:off x="4064268" y="3920529"/>
            <a:ext cx="1301218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파일은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링크</a:t>
            </a:r>
            <a:r>
              <a:rPr kumimoji="1" lang="en-US" altLang="ko-KR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파일로 업로드 가능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4FB8BE1-311C-5541-818C-6395C6089DEE}"/>
              </a:ext>
            </a:extLst>
          </p:cNvPr>
          <p:cNvCxnSpPr>
            <a:cxnSpLocks/>
          </p:cNvCxnSpPr>
          <p:nvPr/>
        </p:nvCxnSpPr>
        <p:spPr>
          <a:xfrm flipH="1" flipV="1">
            <a:off x="1843790" y="1715175"/>
            <a:ext cx="2923985" cy="2205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F933CC-88A2-4D45-9D7A-E593B8C76328}"/>
              </a:ext>
            </a:extLst>
          </p:cNvPr>
          <p:cNvSpPr txBox="1"/>
          <p:nvPr/>
        </p:nvSpPr>
        <p:spPr>
          <a:xfrm>
            <a:off x="7800144" y="675883"/>
            <a:ext cx="1101297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notice.css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javascript.js</a:t>
            </a:r>
            <a:endParaRPr kumimoji="1" lang="ko-Kore-SK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29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098;p64">
            <a:extLst>
              <a:ext uri="{FF2B5EF4-FFF2-40B4-BE49-F238E27FC236}">
                <a16:creationId xmlns:a16="http://schemas.microsoft.com/office/drawing/2014/main" id="{8C7E4A02-1173-2046-97D1-0C88CA9DE81D}"/>
              </a:ext>
            </a:extLst>
          </p:cNvPr>
          <p:cNvSpPr/>
          <p:nvPr/>
        </p:nvSpPr>
        <p:spPr>
          <a:xfrm>
            <a:off x="2212150" y="1233281"/>
            <a:ext cx="454800" cy="45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98;p64">
            <a:extLst>
              <a:ext uri="{FF2B5EF4-FFF2-40B4-BE49-F238E27FC236}">
                <a16:creationId xmlns:a16="http://schemas.microsoft.com/office/drawing/2014/main" id="{D39894A0-BF48-CE46-B394-7416DC4A05A1}"/>
              </a:ext>
            </a:extLst>
          </p:cNvPr>
          <p:cNvSpPr/>
          <p:nvPr/>
        </p:nvSpPr>
        <p:spPr>
          <a:xfrm>
            <a:off x="6464825" y="1242705"/>
            <a:ext cx="454800" cy="45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7" name="Google Shape;2027;p64"/>
          <p:cNvSpPr txBox="1">
            <a:spLocks noGrp="1"/>
          </p:cNvSpPr>
          <p:nvPr>
            <p:ph type="title"/>
          </p:nvPr>
        </p:nvSpPr>
        <p:spPr>
          <a:xfrm>
            <a:off x="4968575" y="354622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Hyeongsun kim</a:t>
            </a:r>
            <a:endParaRPr dirty="0"/>
          </a:p>
        </p:txBody>
      </p:sp>
      <p:sp>
        <p:nvSpPr>
          <p:cNvPr id="2028" name="Google Shape;2028;p64"/>
          <p:cNvSpPr txBox="1">
            <a:spLocks noGrp="1"/>
          </p:cNvSpPr>
          <p:nvPr>
            <p:ph type="subTitle" idx="1"/>
          </p:nvPr>
        </p:nvSpPr>
        <p:spPr>
          <a:xfrm>
            <a:off x="728125" y="39930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altLang="ko-Kore-SK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JS</a:t>
            </a:r>
            <a:r>
              <a:rPr lang="en-US" altLang="ko-Kore-SK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P</a:t>
            </a:r>
            <a:r>
              <a:rPr lang="en" altLang="ko-Kore-SK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 JAVASCRIPT</a:t>
            </a:r>
          </a:p>
        </p:txBody>
      </p:sp>
      <p:sp>
        <p:nvSpPr>
          <p:cNvPr id="2029" name="Google Shape;2029;p64"/>
          <p:cNvSpPr txBox="1">
            <a:spLocks noGrp="1"/>
          </p:cNvSpPr>
          <p:nvPr>
            <p:ph type="subTitle" idx="2"/>
          </p:nvPr>
        </p:nvSpPr>
        <p:spPr>
          <a:xfrm>
            <a:off x="4968575" y="39930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CSS</a:t>
            </a:r>
            <a:endParaRPr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30" name="Google Shape;2030;p64"/>
          <p:cNvSpPr txBox="1">
            <a:spLocks noGrp="1"/>
          </p:cNvSpPr>
          <p:nvPr>
            <p:ph type="title" idx="3"/>
          </p:nvPr>
        </p:nvSpPr>
        <p:spPr>
          <a:xfrm>
            <a:off x="728125" y="354622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Doyeon park</a:t>
            </a:r>
            <a:endParaRPr dirty="0"/>
          </a:p>
        </p:txBody>
      </p:sp>
      <p:sp>
        <p:nvSpPr>
          <p:cNvPr id="2031" name="Google Shape;2031;p64"/>
          <p:cNvSpPr txBox="1">
            <a:spLocks noGrp="1"/>
          </p:cNvSpPr>
          <p:nvPr>
            <p:ph type="subTitle" idx="4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팀장</a:t>
            </a:r>
            <a:endParaRPr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HTML, DATABASE, PPT, VIDEO</a:t>
            </a:r>
            <a:endParaRPr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32" name="Google Shape;2032;p64"/>
          <p:cNvSpPr txBox="1">
            <a:spLocks noGrp="1"/>
          </p:cNvSpPr>
          <p:nvPr>
            <p:ph type="subTitle" idx="5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JSP, DATABASE, JAVASCRIPT</a:t>
            </a:r>
            <a:endParaRPr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33" name="Google Shape;2033;p64"/>
          <p:cNvSpPr txBox="1">
            <a:spLocks noGrp="1"/>
          </p:cNvSpPr>
          <p:nvPr>
            <p:ph type="title" idx="6"/>
          </p:nvPr>
        </p:nvSpPr>
        <p:spPr>
          <a:xfrm>
            <a:off x="4968575" y="17320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Jihye kim</a:t>
            </a:r>
            <a:endParaRPr dirty="0"/>
          </a:p>
        </p:txBody>
      </p:sp>
      <p:sp>
        <p:nvSpPr>
          <p:cNvPr id="2034" name="Google Shape;2034;p64"/>
          <p:cNvSpPr txBox="1">
            <a:spLocks noGrp="1"/>
          </p:cNvSpPr>
          <p:nvPr>
            <p:ph type="title" idx="7"/>
          </p:nvPr>
        </p:nvSpPr>
        <p:spPr>
          <a:xfrm>
            <a:off x="728125" y="17320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Heejo kim</a:t>
            </a:r>
            <a:endParaRPr dirty="0"/>
          </a:p>
        </p:txBody>
      </p:sp>
      <p:sp>
        <p:nvSpPr>
          <p:cNvPr id="2035" name="Google Shape;2035;p64"/>
          <p:cNvSpPr txBox="1">
            <a:spLocks noGrp="1"/>
          </p:cNvSpPr>
          <p:nvPr>
            <p:ph type="title" idx="8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crew</a:t>
            </a:r>
            <a:endParaRPr dirty="0"/>
          </a:p>
        </p:txBody>
      </p:sp>
      <p:sp>
        <p:nvSpPr>
          <p:cNvPr id="2098" name="Google Shape;2098;p64"/>
          <p:cNvSpPr/>
          <p:nvPr/>
        </p:nvSpPr>
        <p:spPr>
          <a:xfrm>
            <a:off x="6464825" y="3095438"/>
            <a:ext cx="454800" cy="45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BBC05F-EB40-D843-87EF-A25AE050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138" y="3062382"/>
            <a:ext cx="471487" cy="471487"/>
          </a:xfrm>
          <a:prstGeom prst="rect">
            <a:avLst/>
          </a:prstGeom>
        </p:spPr>
      </p:pic>
      <p:sp>
        <p:nvSpPr>
          <p:cNvPr id="205" name="Google Shape;2098;p64">
            <a:extLst>
              <a:ext uri="{FF2B5EF4-FFF2-40B4-BE49-F238E27FC236}">
                <a16:creationId xmlns:a16="http://schemas.microsoft.com/office/drawing/2014/main" id="{A8CD05E9-73F3-BA48-A633-7E10A37E8EB8}"/>
              </a:ext>
            </a:extLst>
          </p:cNvPr>
          <p:cNvSpPr/>
          <p:nvPr/>
        </p:nvSpPr>
        <p:spPr>
          <a:xfrm>
            <a:off x="2216918" y="3095438"/>
            <a:ext cx="454800" cy="45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27D7F-9096-C047-BB1E-7446BF40DB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89" y="3132039"/>
            <a:ext cx="360000" cy="3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86B77E-6A47-7B4F-8C80-7857D532E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25" y="1261050"/>
            <a:ext cx="360000" cy="3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E449D1-AED3-4648-8993-DF13DE0A2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182" y="1176980"/>
            <a:ext cx="414614" cy="41461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47DBA6-BC6F-9E48-9E30-D7D591CAB2AB}"/>
              </a:ext>
            </a:extLst>
          </p:cNvPr>
          <p:cNvGrpSpPr>
            <a:grpSpLocks noChangeAspect="1"/>
          </p:cNvGrpSpPr>
          <p:nvPr/>
        </p:nvGrpSpPr>
        <p:grpSpPr>
          <a:xfrm>
            <a:off x="7901916" y="4538263"/>
            <a:ext cx="532709" cy="459443"/>
            <a:chOff x="3812450" y="2384946"/>
            <a:chExt cx="1390137" cy="11989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5C8B5FC-F386-954D-A5AB-831F6EAC3DAF}"/>
                </a:ext>
              </a:extLst>
            </p:cNvPr>
            <p:cNvGrpSpPr/>
            <p:nvPr/>
          </p:nvGrpSpPr>
          <p:grpSpPr>
            <a:xfrm>
              <a:off x="3812450" y="2734848"/>
              <a:ext cx="1390137" cy="849042"/>
              <a:chOff x="3812450" y="2734848"/>
              <a:chExt cx="1390137" cy="849042"/>
            </a:xfrm>
          </p:grpSpPr>
          <p:sp>
            <p:nvSpPr>
              <p:cNvPr id="212" name="Google Shape;2034;p64">
                <a:extLst>
                  <a:ext uri="{FF2B5EF4-FFF2-40B4-BE49-F238E27FC236}">
                    <a16:creationId xmlns:a16="http://schemas.microsoft.com/office/drawing/2014/main" id="{EE7D0D17-9B79-834E-948D-EA15B685D8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2450" y="3370937"/>
                <a:ext cx="1390137" cy="2129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Bungee"/>
                  <a:buNone/>
                  <a:defRPr sz="2500" b="0" i="0" u="none" strike="noStrike" cap="none">
                    <a:solidFill>
                      <a:schemeClr val="dk2"/>
                    </a:solidFill>
                    <a:latin typeface="Bungee"/>
                    <a:ea typeface="Bungee"/>
                    <a:cs typeface="Bungee"/>
                    <a:sym typeface="Bungee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DM Sans"/>
                  <a:buNone/>
                  <a:defRPr sz="36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DM Sans"/>
                  <a:buNone/>
                  <a:defRPr sz="36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DM Sans"/>
                  <a:buNone/>
                  <a:defRPr sz="36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DM Sans"/>
                  <a:buNone/>
                  <a:defRPr sz="36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DM Sans"/>
                  <a:buNone/>
                  <a:defRPr sz="36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DM Sans"/>
                  <a:buNone/>
                  <a:defRPr sz="36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DM Sans"/>
                  <a:buNone/>
                  <a:defRPr sz="36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DM Sans"/>
                  <a:buNone/>
                  <a:defRPr sz="3600" b="0" i="0" u="none" strike="noStrike" cap="none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defRPr>
                </a:lvl9pPr>
              </a:lstStyle>
              <a:p>
                <a:r>
                  <a:rPr lang="ko-KR" altLang="en-US" sz="600" dirty="0"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황지혜</a:t>
                </a:r>
                <a:endParaRPr lang="en" sz="600" dirty="0"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8D1C3D7-94DD-7345-BF3F-8CA7BB530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2628" y="2734848"/>
                <a:ext cx="298744" cy="298744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227A837-A8B6-C349-B48A-F0330B348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8942"/>
            <a:stretch/>
          </p:blipFill>
          <p:spPr>
            <a:xfrm flipH="1">
              <a:off x="4000222" y="2384946"/>
              <a:ext cx="1014597" cy="822416"/>
            </a:xfrm>
            <a:prstGeom prst="rect">
              <a:avLst/>
            </a:prstGeom>
          </p:spPr>
        </p:pic>
      </p:grpSp>
      <p:sp>
        <p:nvSpPr>
          <p:cNvPr id="25" name="Google Shape;655;p43">
            <a:extLst>
              <a:ext uri="{FF2B5EF4-FFF2-40B4-BE49-F238E27FC236}">
                <a16:creationId xmlns:a16="http://schemas.microsoft.com/office/drawing/2014/main" id="{2A605C14-4AF0-2A42-86B1-BFED85FB7DDC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01.  </a:t>
            </a:r>
            <a:r>
              <a:rPr lang="en" sz="2300" dirty="0"/>
              <a:t>Introduction</a:t>
            </a:r>
            <a:endParaRPr lang="en" sz="23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Board &amp; </a:t>
            </a:r>
            <a:r>
              <a:rPr lang="en" dirty="0" err="1"/>
              <a:t>qna</a:t>
            </a:r>
            <a:r>
              <a:rPr lang="en" dirty="0"/>
              <a:t> - edit</a:t>
            </a:r>
            <a:endParaRPr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66658D4-7069-9D4A-90C8-7D7A7F0AD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6" t="25972" r="16076" b="3195"/>
          <a:stretch/>
        </p:blipFill>
        <p:spPr>
          <a:xfrm>
            <a:off x="4260789" y="1335880"/>
            <a:ext cx="4024026" cy="281902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6AF9FC-A7C6-7948-AD1A-4BAAB635C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54" t="40577" r="21118" b="35440"/>
          <a:stretch/>
        </p:blipFill>
        <p:spPr>
          <a:xfrm>
            <a:off x="859184" y="1882651"/>
            <a:ext cx="2542421" cy="64709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5" name="Google Shape;655;p43">
            <a:extLst>
              <a:ext uri="{FF2B5EF4-FFF2-40B4-BE49-F238E27FC236}">
                <a16:creationId xmlns:a16="http://schemas.microsoft.com/office/drawing/2014/main" id="{40D39461-A6AD-4345-BFAA-976AD721A258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65FFA0-8B54-324C-9C4B-4CB1CBBFA48E}"/>
              </a:ext>
            </a:extLst>
          </p:cNvPr>
          <p:cNvSpPr txBox="1"/>
          <p:nvPr/>
        </p:nvSpPr>
        <p:spPr>
          <a:xfrm>
            <a:off x="7608913" y="969549"/>
            <a:ext cx="900113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게시글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등록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D7F77-F53A-C945-AE38-8C84E5E2DD84}"/>
              </a:ext>
            </a:extLst>
          </p:cNvPr>
          <p:cNvSpPr txBox="1"/>
          <p:nvPr/>
        </p:nvSpPr>
        <p:spPr>
          <a:xfrm>
            <a:off x="859184" y="2719561"/>
            <a:ext cx="1919288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게시글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삭제는 작성자만 가능</a:t>
            </a:r>
            <a:r>
              <a:rPr kumimoji="1" lang="en-US" altLang="ko-KR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비밀번호 필요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B60958-9AE8-014D-9E88-DE5C493FA39E}"/>
              </a:ext>
            </a:extLst>
          </p:cNvPr>
          <p:cNvCxnSpPr>
            <a:cxnSpLocks/>
          </p:cNvCxnSpPr>
          <p:nvPr/>
        </p:nvCxnSpPr>
        <p:spPr>
          <a:xfrm flipV="1">
            <a:off x="1294029" y="2129754"/>
            <a:ext cx="669682" cy="589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33ECC9-E21B-BE49-8F37-9A8B948FBBBC}"/>
              </a:ext>
            </a:extLst>
          </p:cNvPr>
          <p:cNvSpPr txBox="1"/>
          <p:nvPr/>
        </p:nvSpPr>
        <p:spPr>
          <a:xfrm>
            <a:off x="192732" y="3785577"/>
            <a:ext cx="1101297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notice.css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javascript.js</a:t>
            </a:r>
            <a:endParaRPr kumimoji="1" lang="ko-Kore-SK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085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-188007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Mypage</a:t>
            </a:r>
            <a:endParaRPr dirty="0"/>
          </a:p>
        </p:txBody>
      </p:sp>
      <p:sp>
        <p:nvSpPr>
          <p:cNvPr id="11" name="Google Shape;655;p43">
            <a:extLst>
              <a:ext uri="{FF2B5EF4-FFF2-40B4-BE49-F238E27FC236}">
                <a16:creationId xmlns:a16="http://schemas.microsoft.com/office/drawing/2014/main" id="{C7A4D89C-7A9C-B041-871A-6D137724D2E7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C13F4C-9867-0645-8F6D-CAC73EE1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85" y="231750"/>
            <a:ext cx="2694545" cy="4680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61D30E-D70B-8F41-82EB-D56E7EC4D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86" t="23136" r="45496" b="33234"/>
          <a:stretch/>
        </p:blipFill>
        <p:spPr>
          <a:xfrm>
            <a:off x="2708368" y="1136506"/>
            <a:ext cx="1145151" cy="154394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8E833C-4F92-7341-8925-3340A17C14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86" t="56527" r="5538" b="14723"/>
          <a:stretch/>
        </p:blipFill>
        <p:spPr>
          <a:xfrm>
            <a:off x="1545389" y="2989628"/>
            <a:ext cx="3150394" cy="101736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90A8C2-9EA3-914D-9545-5A5B93EFFF54}"/>
              </a:ext>
            </a:extLst>
          </p:cNvPr>
          <p:cNvSpPr txBox="1"/>
          <p:nvPr/>
        </p:nvSpPr>
        <p:spPr>
          <a:xfrm>
            <a:off x="219989" y="1198707"/>
            <a:ext cx="900113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마이페이지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BF4DE-FAB3-3049-8B56-DF8F76FB77D5}"/>
              </a:ext>
            </a:extLst>
          </p:cNvPr>
          <p:cNvSpPr txBox="1"/>
          <p:nvPr/>
        </p:nvSpPr>
        <p:spPr>
          <a:xfrm>
            <a:off x="4451257" y="616935"/>
            <a:ext cx="900113" cy="46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정보 수정 가능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6E74BF-9CBB-5049-9277-3AAF9DEEB1C5}"/>
              </a:ext>
            </a:extLst>
          </p:cNvPr>
          <p:cNvSpPr txBox="1"/>
          <p:nvPr/>
        </p:nvSpPr>
        <p:spPr>
          <a:xfrm>
            <a:off x="536133" y="2135436"/>
            <a:ext cx="1886811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ore-SK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링크로</a:t>
            </a:r>
            <a:r>
              <a:rPr kumimoji="1" lang="en-US" altLang="ko-Kore-SK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해당 증상에 복용 가능한 약 검색 페이지로 이동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A373503-1389-484A-95F6-700DCF4D51D8}"/>
              </a:ext>
            </a:extLst>
          </p:cNvPr>
          <p:cNvCxnSpPr>
            <a:cxnSpLocks/>
            <a:stCxn id="32" idx="2"/>
          </p:cNvCxnSpPr>
          <p:nvPr/>
        </p:nvCxnSpPr>
        <p:spPr>
          <a:xfrm flipH="1" flipV="1">
            <a:off x="3538388" y="1892991"/>
            <a:ext cx="2668578" cy="925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A95C3CC-DD88-BE46-B550-879602FB1CF4}"/>
              </a:ext>
            </a:extLst>
          </p:cNvPr>
          <p:cNvCxnSpPr>
            <a:cxnSpLocks/>
            <a:stCxn id="29" idx="2"/>
          </p:cNvCxnSpPr>
          <p:nvPr/>
        </p:nvCxnSpPr>
        <p:spPr>
          <a:xfrm flipH="1" flipV="1">
            <a:off x="4570995" y="3729219"/>
            <a:ext cx="1526282" cy="662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5900E1-D752-5148-928C-506C579FEF2B}"/>
              </a:ext>
            </a:extLst>
          </p:cNvPr>
          <p:cNvCxnSpPr>
            <a:cxnSpLocks/>
          </p:cNvCxnSpPr>
          <p:nvPr/>
        </p:nvCxnSpPr>
        <p:spPr>
          <a:xfrm>
            <a:off x="1145368" y="2597101"/>
            <a:ext cx="571006" cy="813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9E897BA-C5E8-7441-9A42-6F7979F52571}"/>
              </a:ext>
            </a:extLst>
          </p:cNvPr>
          <p:cNvSpPr txBox="1"/>
          <p:nvPr/>
        </p:nvSpPr>
        <p:spPr>
          <a:xfrm>
            <a:off x="202846" y="3827045"/>
            <a:ext cx="1138773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script.js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javascript.js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6CCFD-9CA4-4A42-AC4E-9F6B0A5DBC3B}"/>
              </a:ext>
            </a:extLst>
          </p:cNvPr>
          <p:cNvSpPr txBox="1"/>
          <p:nvPr/>
        </p:nvSpPr>
        <p:spPr>
          <a:xfrm>
            <a:off x="4197595" y="2022073"/>
            <a:ext cx="900113" cy="46166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약사 정보 등록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E45472F-B601-174E-979C-5520E258C967}"/>
              </a:ext>
            </a:extLst>
          </p:cNvPr>
          <p:cNvSpPr/>
          <p:nvPr/>
        </p:nvSpPr>
        <p:spPr>
          <a:xfrm>
            <a:off x="6097277" y="4068859"/>
            <a:ext cx="1937897" cy="6464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SK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1D62FB-D7C5-8E45-AACA-D674603678ED}"/>
              </a:ext>
            </a:extLst>
          </p:cNvPr>
          <p:cNvSpPr/>
          <p:nvPr/>
        </p:nvSpPr>
        <p:spPr>
          <a:xfrm>
            <a:off x="6206966" y="2646549"/>
            <a:ext cx="441172" cy="34308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SK" altLang="en-US"/>
          </a:p>
        </p:txBody>
      </p:sp>
    </p:spTree>
    <p:extLst>
      <p:ext uri="{BB962C8B-B14F-4D97-AF65-F5344CB8AC3E}">
        <p14:creationId xmlns:p14="http://schemas.microsoft.com/office/powerpoint/2010/main" val="149477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Header &amp; footer</a:t>
            </a:r>
            <a:endParaRPr dirty="0"/>
          </a:p>
        </p:txBody>
      </p:sp>
      <p:sp>
        <p:nvSpPr>
          <p:cNvPr id="9" name="Google Shape;655;p43">
            <a:extLst>
              <a:ext uri="{FF2B5EF4-FFF2-40B4-BE49-F238E27FC236}">
                <a16:creationId xmlns:a16="http://schemas.microsoft.com/office/drawing/2014/main" id="{6AB74654-38FF-F640-AF89-63E4C165D6E2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04.  </a:t>
            </a:r>
            <a:r>
              <a:rPr lang="en" sz="2300" dirty="0"/>
              <a:t> functions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96F4568-B669-B245-A8BD-10900771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69" y="2711037"/>
            <a:ext cx="5986463" cy="86168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10980C-3BF0-2742-B261-4C46D0C0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769" y="1181036"/>
            <a:ext cx="5986463" cy="7387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484A5-983A-AF49-B055-2585889190CD}"/>
              </a:ext>
            </a:extLst>
          </p:cNvPr>
          <p:cNvSpPr txBox="1"/>
          <p:nvPr/>
        </p:nvSpPr>
        <p:spPr>
          <a:xfrm>
            <a:off x="2428302" y="2086370"/>
            <a:ext cx="900113" cy="27699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en-US" altLang="ko-Kore-SK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Dropdown 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BA1F5-DC32-F34D-8C96-E077C523E6F6}"/>
              </a:ext>
            </a:extLst>
          </p:cNvPr>
          <p:cNvSpPr txBox="1"/>
          <p:nvPr/>
        </p:nvSpPr>
        <p:spPr>
          <a:xfrm>
            <a:off x="7888730" y="1181036"/>
            <a:ext cx="900113" cy="46166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r>
              <a:rPr kumimoji="1" lang="ko-KR" altLang="en-US" sz="12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제품명 검색 기능 제공</a:t>
            </a:r>
            <a:endParaRPr kumimoji="1" lang="ko-Kore-SK" altLang="en-US" sz="12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AB6F0C-7A70-F14F-9214-A6CCDC514F90}"/>
              </a:ext>
            </a:extLst>
          </p:cNvPr>
          <p:cNvCxnSpPr>
            <a:cxnSpLocks/>
          </p:cNvCxnSpPr>
          <p:nvPr/>
        </p:nvCxnSpPr>
        <p:spPr>
          <a:xfrm flipV="1">
            <a:off x="2770784" y="1678933"/>
            <a:ext cx="497072" cy="407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5067C4-DC19-C043-A433-43FA3CA29E37}"/>
              </a:ext>
            </a:extLst>
          </p:cNvPr>
          <p:cNvCxnSpPr>
            <a:cxnSpLocks/>
          </p:cNvCxnSpPr>
          <p:nvPr/>
        </p:nvCxnSpPr>
        <p:spPr>
          <a:xfrm flipH="1" flipV="1">
            <a:off x="2008525" y="1659060"/>
            <a:ext cx="513723" cy="425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58F7692-F66C-004B-8511-1362429C678E}"/>
              </a:ext>
            </a:extLst>
          </p:cNvPr>
          <p:cNvCxnSpPr>
            <a:cxnSpLocks/>
          </p:cNvCxnSpPr>
          <p:nvPr/>
        </p:nvCxnSpPr>
        <p:spPr>
          <a:xfrm flipH="1" flipV="1">
            <a:off x="6565692" y="1341620"/>
            <a:ext cx="1323038" cy="94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ABFCC83-A363-3B4A-A8C2-81F28E9E416F}"/>
              </a:ext>
            </a:extLst>
          </p:cNvPr>
          <p:cNvSpPr txBox="1"/>
          <p:nvPr/>
        </p:nvSpPr>
        <p:spPr>
          <a:xfrm>
            <a:off x="172866" y="3800178"/>
            <a:ext cx="1625953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script.css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header_footer.css</a:t>
            </a:r>
            <a:endParaRPr kumimoji="1" lang="en-US" altLang="ko-Kore-SK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SK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javascript.js</a:t>
            </a:r>
            <a:endParaRPr kumimoji="1" lang="ko-Kore-SK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62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5;p43">
            <a:extLst>
              <a:ext uri="{FF2B5EF4-FFF2-40B4-BE49-F238E27FC236}">
                <a16:creationId xmlns:a16="http://schemas.microsoft.com/office/drawing/2014/main" id="{6AB74654-38FF-F640-AF89-63E4C165D6E2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463781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05.  </a:t>
            </a:r>
            <a:r>
              <a:rPr lang="en" sz="2300" dirty="0"/>
              <a:t> Java beans &amp; servlet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3F3EA-A553-194C-A303-E2B90357B05B}"/>
              </a:ext>
            </a:extLst>
          </p:cNvPr>
          <p:cNvSpPr txBox="1"/>
          <p:nvPr/>
        </p:nvSpPr>
        <p:spPr>
          <a:xfrm>
            <a:off x="518580" y="355309"/>
            <a:ext cx="8022431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 관련 </a:t>
            </a:r>
          </a:p>
          <a:p>
            <a:r>
              <a:rPr lang="ko-KR" altLang="en-US" sz="1000" dirty="0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</a:t>
            </a:r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BoardBean</a:t>
            </a:r>
            <a:r>
              <a:rPr lang="en" altLang="ko-Kore-SK" sz="1000" dirty="0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 DB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tblboard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테이블와 관련된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Java bean</a:t>
            </a:r>
            <a:endParaRPr lang="ko-KR" altLang="en-US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1000" i="1" dirty="0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</a:t>
            </a:r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BoardPostServlet</a:t>
            </a:r>
            <a:r>
              <a:rPr lang="en" altLang="ko-Kore-SK" sz="1000" i="1" dirty="0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Servlet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통한 게시판 글 등록</a:t>
            </a:r>
          </a:p>
          <a:p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</a:t>
            </a:r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BoardUpdateServlet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-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Servlet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통한 게시판 글 수정 등록</a:t>
            </a:r>
          </a:p>
          <a:p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</a:t>
            </a:r>
            <a:r>
              <a:rPr lang="en" altLang="ko-Kore-SK" sz="1000" i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BoardMgr</a:t>
            </a:r>
            <a:r>
              <a:rPr lang="en" altLang="ko-Kore-SK" sz="100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 </a:t>
            </a:r>
            <a:r>
              <a:rPr lang="ko-KR" altLang="en-US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게시글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정보 가져오기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총 게시물 개수 세기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게시글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등록하기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조회 수 증가하기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  </a:t>
            </a:r>
            <a:r>
              <a:rPr lang="ko-KR" altLang="en-US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게시글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가져오기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 삭제하기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 수정하기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 답변하기 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업로드한 사진파일 </a:t>
            </a:r>
            <a:r>
              <a:rPr lang="ko-KR" altLang="en-US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다운하기와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같은 게시판 관련 모든 함수</a:t>
            </a:r>
            <a:endParaRPr lang="en-US" altLang="ko-KR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ko-KR" altLang="en-US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SK" sz="1000" b="1" dirty="0" err="1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 관련</a:t>
            </a: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qnaBoardBean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DB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qnaboard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테이블과 관련된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Java bean</a:t>
            </a:r>
            <a:endParaRPr lang="ko-KR" altLang="en-US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qnaBoardPostServlet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Servlet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통한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 글 등록</a:t>
            </a: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qnaBoarReplyServlet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Servlet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통한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 답변 등록</a:t>
            </a: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qnaBoardUpdateServlet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Servlet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통한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내용 수정 등록</a:t>
            </a: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qnaBoardMgr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게시판 정보 가져오기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 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총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 수 확인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작성한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게시글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정보 등록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 조회 수 증가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 삭제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 수정 등록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게시물 답변 등록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 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QnA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업로드한 사진 파일 다운에 관한 함수</a:t>
            </a:r>
          </a:p>
          <a:p>
            <a:endParaRPr lang="ko-KR" altLang="en-US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1000" b="1" dirty="0" err="1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약정보</a:t>
            </a:r>
            <a:endParaRPr lang="ko-KR" altLang="en-US" sz="1000" b="1" dirty="0">
              <a:solidFill>
                <a:schemeClr val="accent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RegisterBean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DB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medicinInfo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테이블과 관련된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Java bean</a:t>
            </a:r>
            <a:endParaRPr lang="ko-KR" altLang="en-US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RegisterMgr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 정보 가져오기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 제품 이름 검색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 초성 검색 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 증상 검색 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 제형 검색 정보 가져오기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가져올 약 정보 개수 세기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브랜드 주소 가져오기와 관련된 함수</a:t>
            </a:r>
          </a:p>
          <a:p>
            <a:endParaRPr lang="ko-KR" altLang="en-US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일반회원정보</a:t>
            </a:r>
            <a:r>
              <a:rPr lang="en-US" altLang="ko-KR" sz="1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accent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약사 정보</a:t>
            </a: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MemberBean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DB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userinfo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테이블과 관련된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Java bean</a:t>
            </a:r>
            <a:endParaRPr lang="ko-KR" altLang="en-US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pharmacistBean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DB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lang="en" altLang="ko-Kore-SK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pharmacistinfo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와 연결하기 위한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Java bean</a:t>
            </a:r>
            <a:endParaRPr lang="ko-KR" altLang="en-US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myPageServlet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lang="en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Servlet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통한 회원 정보 수정</a:t>
            </a:r>
          </a:p>
          <a:p>
            <a:r>
              <a:rPr lang="en" altLang="ko-Kore-SK" sz="1000" i="1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MemberMGr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-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 정보 이미지 넣기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닉네임 중복 확인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en" altLang="ko-Kore-SK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id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중복 확인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일반 회원 정보 넣기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약사 정보 넣기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정보 확인 후 로그인하기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일반 회원 정보 가져오기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약사 정보 가져오기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  </a:t>
            </a:r>
            <a:r>
              <a:rPr lang="ko-KR" altLang="en-US" sz="1000" dirty="0" err="1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약사코드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확인하기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 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회원 타입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일반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약사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관련 정보 확인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+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수정하기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</a:p>
          <a:p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일반 회원 정보 수정하기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  </a:t>
            </a:r>
            <a:r>
              <a:rPr lang="ko-KR" altLang="en-US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약사 정보 수정하기</a:t>
            </a:r>
            <a:r>
              <a:rPr lang="en-US" altLang="ko-KR" sz="1000" dirty="0">
                <a:solidFill>
                  <a:schemeClr val="accent5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 </a:t>
            </a:r>
            <a:endParaRPr lang="ko-KR" altLang="en-US" sz="1000" dirty="0">
              <a:solidFill>
                <a:schemeClr val="accent5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07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64"/>
          <p:cNvSpPr txBox="1">
            <a:spLocks noGrp="1"/>
          </p:cNvSpPr>
          <p:nvPr>
            <p:ph type="title"/>
          </p:nvPr>
        </p:nvSpPr>
        <p:spPr>
          <a:xfrm>
            <a:off x="5315472" y="3071092"/>
            <a:ext cx="3600000" cy="5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Hyeongsun kim</a:t>
            </a:r>
            <a:endParaRPr dirty="0"/>
          </a:p>
        </p:txBody>
      </p:sp>
      <p:sp>
        <p:nvSpPr>
          <p:cNvPr id="2030" name="Google Shape;2030;p64"/>
          <p:cNvSpPr txBox="1">
            <a:spLocks noGrp="1"/>
          </p:cNvSpPr>
          <p:nvPr>
            <p:ph type="title" idx="3"/>
          </p:nvPr>
        </p:nvSpPr>
        <p:spPr>
          <a:xfrm>
            <a:off x="850025" y="3069761"/>
            <a:ext cx="3600000" cy="5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Doyeon park</a:t>
            </a:r>
            <a:endParaRPr dirty="0"/>
          </a:p>
        </p:txBody>
      </p:sp>
      <p:sp>
        <p:nvSpPr>
          <p:cNvPr id="2031" name="Google Shape;2031;p64"/>
          <p:cNvSpPr txBox="1">
            <a:spLocks noGrp="1" noChangeAspect="1"/>
          </p:cNvSpPr>
          <p:nvPr>
            <p:ph type="subTitle" idx="4"/>
          </p:nvPr>
        </p:nvSpPr>
        <p:spPr>
          <a:xfrm>
            <a:off x="228264" y="1471862"/>
            <a:ext cx="42300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0000"/>
              </a:lnSpc>
            </a:pP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팀 프로젝트임에도 불구하고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비대면으로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분야를 나눠 진행하다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보니 무엇보다 소통이 중요했다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HTML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맡았지만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팀장으로서 전체 흐름을 파악하고 있어야 했기에 모든 회의에 참여하다 보니 상당히 많은 시간을 할애해야 했다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팀 내 문제로 파트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재분담이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이뤄지는 과정에서 예상치 못한 부분까지 맡아 하느라 초반 계획이 틀어졌다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0" lvl="0" indent="0" algn="l">
              <a:lnSpc>
                <a:spcPct val="110000"/>
              </a:lnSpc>
            </a:pP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팀장으로서 팀원 간 문제가 없도록 잘 조율해야 했는데 그러지 못한 것 같아 아쉬웠다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</a:p>
        </p:txBody>
      </p:sp>
      <p:sp>
        <p:nvSpPr>
          <p:cNvPr id="2033" name="Google Shape;2033;p64"/>
          <p:cNvSpPr txBox="1">
            <a:spLocks noGrp="1"/>
          </p:cNvSpPr>
          <p:nvPr>
            <p:ph type="title" idx="6"/>
          </p:nvPr>
        </p:nvSpPr>
        <p:spPr>
          <a:xfrm>
            <a:off x="5319048" y="918760"/>
            <a:ext cx="3600000" cy="5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Jihye kim</a:t>
            </a:r>
            <a:endParaRPr dirty="0"/>
          </a:p>
        </p:txBody>
      </p:sp>
      <p:sp>
        <p:nvSpPr>
          <p:cNvPr id="2034" name="Google Shape;2034;p64"/>
          <p:cNvSpPr txBox="1">
            <a:spLocks noGrp="1"/>
          </p:cNvSpPr>
          <p:nvPr>
            <p:ph type="title" idx="7"/>
          </p:nvPr>
        </p:nvSpPr>
        <p:spPr>
          <a:xfrm>
            <a:off x="856129" y="918760"/>
            <a:ext cx="3600000" cy="54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Heejo kim</a:t>
            </a:r>
            <a:endParaRPr dirty="0"/>
          </a:p>
        </p:txBody>
      </p:sp>
      <p:sp>
        <p:nvSpPr>
          <p:cNvPr id="2035" name="Google Shape;2035;p64"/>
          <p:cNvSpPr txBox="1">
            <a:spLocks noGrp="1"/>
          </p:cNvSpPr>
          <p:nvPr>
            <p:ph type="title" idx="8"/>
          </p:nvPr>
        </p:nvSpPr>
        <p:spPr>
          <a:xfrm>
            <a:off x="713225" y="161649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Concluding; </a:t>
            </a:r>
            <a:endParaRPr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7AFC45-C570-3B4A-BC0B-42A905982EE7}"/>
              </a:ext>
            </a:extLst>
          </p:cNvPr>
          <p:cNvGrpSpPr/>
          <p:nvPr/>
        </p:nvGrpSpPr>
        <p:grpSpPr>
          <a:xfrm>
            <a:off x="5329576" y="3135399"/>
            <a:ext cx="454800" cy="464260"/>
            <a:chOff x="6464825" y="3085978"/>
            <a:chExt cx="454800" cy="464260"/>
          </a:xfrm>
        </p:grpSpPr>
        <p:sp>
          <p:nvSpPr>
            <p:cNvPr id="2098" name="Google Shape;2098;p64"/>
            <p:cNvSpPr/>
            <p:nvPr/>
          </p:nvSpPr>
          <p:spPr>
            <a:xfrm>
              <a:off x="6464825" y="3095438"/>
              <a:ext cx="454800" cy="45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1BBC05F-EB40-D843-87EF-A25AE050F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5835" y="3085978"/>
              <a:ext cx="453600" cy="453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E01A27-B75E-7B4C-A44D-4748EEFA2721}"/>
              </a:ext>
            </a:extLst>
          </p:cNvPr>
          <p:cNvGrpSpPr/>
          <p:nvPr/>
        </p:nvGrpSpPr>
        <p:grpSpPr>
          <a:xfrm>
            <a:off x="858690" y="3129496"/>
            <a:ext cx="454800" cy="468000"/>
            <a:chOff x="2216918" y="3095438"/>
            <a:chExt cx="454800" cy="454800"/>
          </a:xfrm>
        </p:grpSpPr>
        <p:sp>
          <p:nvSpPr>
            <p:cNvPr id="205" name="Google Shape;2098;p64">
              <a:extLst>
                <a:ext uri="{FF2B5EF4-FFF2-40B4-BE49-F238E27FC236}">
                  <a16:creationId xmlns:a16="http://schemas.microsoft.com/office/drawing/2014/main" id="{A8CD05E9-73F3-BA48-A633-7E10A37E8EB8}"/>
                </a:ext>
              </a:extLst>
            </p:cNvPr>
            <p:cNvSpPr/>
            <p:nvPr/>
          </p:nvSpPr>
          <p:spPr>
            <a:xfrm>
              <a:off x="2216918" y="3095438"/>
              <a:ext cx="454800" cy="45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DD27D7F-9096-C047-BB1E-7446BF40DB4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4489" y="3132039"/>
              <a:ext cx="360000" cy="36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4A1743-094C-9F4E-A69E-6A4EDCE26D8A}"/>
              </a:ext>
            </a:extLst>
          </p:cNvPr>
          <p:cNvGrpSpPr/>
          <p:nvPr/>
        </p:nvGrpSpPr>
        <p:grpSpPr>
          <a:xfrm>
            <a:off x="5329576" y="938868"/>
            <a:ext cx="454800" cy="454800"/>
            <a:chOff x="5157014" y="1242705"/>
            <a:chExt cx="454800" cy="454800"/>
          </a:xfrm>
        </p:grpSpPr>
        <p:sp>
          <p:nvSpPr>
            <p:cNvPr id="208" name="Google Shape;2098;p64">
              <a:extLst>
                <a:ext uri="{FF2B5EF4-FFF2-40B4-BE49-F238E27FC236}">
                  <a16:creationId xmlns:a16="http://schemas.microsoft.com/office/drawing/2014/main" id="{D39894A0-BF48-CE46-B394-7416DC4A05A1}"/>
                </a:ext>
              </a:extLst>
            </p:cNvPr>
            <p:cNvSpPr/>
            <p:nvPr/>
          </p:nvSpPr>
          <p:spPr>
            <a:xfrm>
              <a:off x="5157014" y="1242705"/>
              <a:ext cx="454800" cy="45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86B77E-6A47-7B4F-8C80-7857D532E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4414" y="1261050"/>
              <a:ext cx="360000" cy="36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459346-A9D2-564A-A0D2-99273E0A0603}"/>
              </a:ext>
            </a:extLst>
          </p:cNvPr>
          <p:cNvGrpSpPr/>
          <p:nvPr/>
        </p:nvGrpSpPr>
        <p:grpSpPr>
          <a:xfrm>
            <a:off x="869323" y="889452"/>
            <a:ext cx="454800" cy="511101"/>
            <a:chOff x="2212150" y="1176980"/>
            <a:chExt cx="454800" cy="511101"/>
          </a:xfrm>
        </p:grpSpPr>
        <p:sp>
          <p:nvSpPr>
            <p:cNvPr id="211" name="Google Shape;2098;p64">
              <a:extLst>
                <a:ext uri="{FF2B5EF4-FFF2-40B4-BE49-F238E27FC236}">
                  <a16:creationId xmlns:a16="http://schemas.microsoft.com/office/drawing/2014/main" id="{8C7E4A02-1173-2046-97D1-0C88CA9DE81D}"/>
                </a:ext>
              </a:extLst>
            </p:cNvPr>
            <p:cNvSpPr/>
            <p:nvPr/>
          </p:nvSpPr>
          <p:spPr>
            <a:xfrm>
              <a:off x="2212150" y="1233281"/>
              <a:ext cx="454800" cy="45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E449D1-AED3-4648-8993-DF13DE0A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182" y="1176980"/>
              <a:ext cx="414614" cy="41461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" name="Google Shape;2031;p64">
            <a:extLst>
              <a:ext uri="{FF2B5EF4-FFF2-40B4-BE49-F238E27FC236}">
                <a16:creationId xmlns:a16="http://schemas.microsoft.com/office/drawing/2014/main" id="{B9DA61B4-A551-E245-A092-8C6450D59171}"/>
              </a:ext>
            </a:extLst>
          </p:cNvPr>
          <p:cNvSpPr txBox="1">
            <a:spLocks noChangeAspect="1"/>
          </p:cNvSpPr>
          <p:nvPr/>
        </p:nvSpPr>
        <p:spPr>
          <a:xfrm>
            <a:off x="4687091" y="1473698"/>
            <a:ext cx="42300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>
              <a:lnSpc>
                <a:spcPct val="110000"/>
              </a:lnSpc>
            </a:pP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수업 시간에 배운 예제들을 기본으로 하여 직접 응용해보니 확실히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JSP 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이해도가 높아졌으며 팀원 간 협력의 중요성을 배울 수 있었다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학년 때부터 배웠던 전공들을 응용하여 팀원들과 함께 하나의 웹 페이지를 만들었다는 게 뿌듯했고 프로젝트를 진행하면서 코드 이해도가 높아진 걸 느낄 수 있어서 좋았다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0" indent="0" algn="l">
              <a:lnSpc>
                <a:spcPct val="110000"/>
              </a:lnSpc>
            </a:pP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다만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활용했지만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설정 문제로 제대로 활용하지 못한 점이 아쉬웠다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</a:p>
        </p:txBody>
      </p:sp>
      <p:sp>
        <p:nvSpPr>
          <p:cNvPr id="35" name="Google Shape;2031;p64">
            <a:extLst>
              <a:ext uri="{FF2B5EF4-FFF2-40B4-BE49-F238E27FC236}">
                <a16:creationId xmlns:a16="http://schemas.microsoft.com/office/drawing/2014/main" id="{04D82C85-5F13-4846-8ACC-FFB383E37A8B}"/>
              </a:ext>
            </a:extLst>
          </p:cNvPr>
          <p:cNvSpPr txBox="1">
            <a:spLocks noChangeAspect="1"/>
          </p:cNvSpPr>
          <p:nvPr/>
        </p:nvSpPr>
        <p:spPr>
          <a:xfrm>
            <a:off x="4693977" y="3623920"/>
            <a:ext cx="4230000" cy="1259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>
              <a:lnSpc>
                <a:spcPct val="110000"/>
              </a:lnSpc>
            </a:pP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웹 프로젝트를 처음 진행해봐서 처음엔 익숙하지 않아 힘들었다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CSS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사용해 각 페이지를 꾸미는 것이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재밌었고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점점 갖춰지는 과정에서 뿌듯함을 느끼게 되었다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다음에 웹 프로젝트를 진행할 기회가 생긴다면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Bootstrap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사용하지 않고 진행해보고 싶다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0" indent="0" algn="l">
              <a:lnSpc>
                <a:spcPct val="110000"/>
              </a:lnSpc>
            </a:pP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팀원들과 각각의 파트를 나누어 진행하면서 팀플레이의 중요성과 필요성도 깨닫게 되었다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</a:p>
        </p:txBody>
      </p:sp>
      <p:sp>
        <p:nvSpPr>
          <p:cNvPr id="36" name="Google Shape;2031;p64">
            <a:extLst>
              <a:ext uri="{FF2B5EF4-FFF2-40B4-BE49-F238E27FC236}">
                <a16:creationId xmlns:a16="http://schemas.microsoft.com/office/drawing/2014/main" id="{44CD5C5A-1D7B-ED44-A727-D2FF87D42B49}"/>
              </a:ext>
            </a:extLst>
          </p:cNvPr>
          <p:cNvSpPr txBox="1">
            <a:spLocks noChangeAspect="1"/>
          </p:cNvSpPr>
          <p:nvPr/>
        </p:nvSpPr>
        <p:spPr>
          <a:xfrm>
            <a:off x="228264" y="3623920"/>
            <a:ext cx="4230000" cy="1259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>
              <a:lnSpc>
                <a:spcPct val="110000"/>
              </a:lnSpc>
            </a:pP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팀원과의 협업을 통하여 프로젝트 수행 능력을 기를 수 있었다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indent="0" algn="l">
              <a:lnSpc>
                <a:spcPct val="110000"/>
              </a:lnSpc>
            </a:pP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에러가 났을 때 이 에러를 바로 잡아야 다른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JSP 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파일에서도 문제가 생기지 않는다는 것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즉 에러를 무시해서는 안 된다는 것을 느꼈다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0" indent="0" algn="l">
              <a:lnSpc>
                <a:spcPct val="110000"/>
              </a:lnSpc>
            </a:pP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코로나로 인해 직접 팀원들과 못 만나서 진행 속도가 좀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더뎠다는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것이 아쉬웠다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ko-KR" altLang="en-US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73"/>
          <p:cNvSpPr txBox="1">
            <a:spLocks noGrp="1"/>
          </p:cNvSpPr>
          <p:nvPr>
            <p:ph type="ctrTitle"/>
          </p:nvPr>
        </p:nvSpPr>
        <p:spPr>
          <a:xfrm>
            <a:off x="2644650" y="371475"/>
            <a:ext cx="38547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449" name="Google Shape;2449;p73"/>
          <p:cNvSpPr txBox="1">
            <a:spLocks noGrp="1"/>
          </p:cNvSpPr>
          <p:nvPr>
            <p:ph type="subTitle" idx="1"/>
          </p:nvPr>
        </p:nvSpPr>
        <p:spPr>
          <a:xfrm>
            <a:off x="2644650" y="2072125"/>
            <a:ext cx="38547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</a:rPr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-US" sz="5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Contact us via github</a:t>
            </a:r>
          </a:p>
          <a:p>
            <a:pPr marL="0" lvl="0" indent="0">
              <a:buClr>
                <a:schemeClr val="lt1"/>
              </a:buClr>
              <a:buSzPts val="1100"/>
            </a:pPr>
            <a:r>
              <a:rPr lang="en-US" sz="1000" b="1" i="1" dirty="0">
                <a:solidFill>
                  <a:schemeClr val="tx1"/>
                </a:solidFill>
                <a:hlinkClick r:id="rId3"/>
              </a:rPr>
              <a:t>https://github.com/hjkim15/webProject_PillGood.git</a:t>
            </a:r>
            <a:r>
              <a:rPr lang="en-US" sz="1000" b="1" i="1" dirty="0">
                <a:solidFill>
                  <a:schemeClr val="tx1"/>
                </a:solidFill>
              </a:rPr>
              <a:t>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2450" name="Google Shape;2450;p73"/>
          <p:cNvSpPr txBox="1"/>
          <p:nvPr/>
        </p:nvSpPr>
        <p:spPr>
          <a:xfrm>
            <a:off x="2565544" y="4177200"/>
            <a:ext cx="4012912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Modified HTML&amp;CSS codes from </a:t>
            </a:r>
            <a:r>
              <a:rPr lang="en-US" sz="1600" b="1" dirty="0">
                <a:solidFill>
                  <a:schemeClr val="bg2"/>
                </a:solidFill>
                <a:latin typeface="Cairo"/>
                <a:ea typeface="Cairo"/>
                <a:cs typeface="Cairo"/>
                <a:sym typeface="Cairo"/>
              </a:rPr>
              <a:t>bootstrap</a:t>
            </a:r>
            <a:r>
              <a:rPr lang="en-US" sz="1600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sz="1600" b="1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451" name="Google Shape;2451;p73"/>
          <p:cNvGrpSpPr/>
          <p:nvPr/>
        </p:nvGrpSpPr>
        <p:grpSpPr>
          <a:xfrm rot="1083497">
            <a:off x="820618" y="1557209"/>
            <a:ext cx="1361691" cy="1675062"/>
            <a:chOff x="-6040512" y="733529"/>
            <a:chExt cx="1401404" cy="1723744"/>
          </a:xfrm>
        </p:grpSpPr>
        <p:sp>
          <p:nvSpPr>
            <p:cNvPr id="2452" name="Google Shape;2452;p73"/>
            <p:cNvSpPr/>
            <p:nvPr/>
          </p:nvSpPr>
          <p:spPr>
            <a:xfrm>
              <a:off x="-5035046" y="1440650"/>
              <a:ext cx="28404" cy="21198"/>
            </a:xfrm>
            <a:custGeom>
              <a:avLst/>
              <a:gdLst/>
              <a:ahLst/>
              <a:cxnLst/>
              <a:rect l="l" t="t" r="r" b="b"/>
              <a:pathLst>
                <a:path w="812" h="606" extrusionOk="0">
                  <a:moveTo>
                    <a:pt x="444" y="0"/>
                  </a:moveTo>
                  <a:cubicBezTo>
                    <a:pt x="0" y="32"/>
                    <a:pt x="69" y="606"/>
                    <a:pt x="305" y="606"/>
                  </a:cubicBezTo>
                  <a:cubicBezTo>
                    <a:pt x="318" y="606"/>
                    <a:pt x="331" y="604"/>
                    <a:pt x="344" y="601"/>
                  </a:cubicBezTo>
                  <a:cubicBezTo>
                    <a:pt x="511" y="601"/>
                    <a:pt x="811" y="67"/>
                    <a:pt x="511" y="0"/>
                  </a:cubicBezTo>
                  <a:close/>
                </a:path>
              </a:pathLst>
            </a:custGeom>
            <a:solidFill>
              <a:srgbClr val="90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73"/>
            <p:cNvSpPr/>
            <p:nvPr/>
          </p:nvSpPr>
          <p:spPr>
            <a:xfrm>
              <a:off x="-4985690" y="1246966"/>
              <a:ext cx="59536" cy="38513"/>
            </a:xfrm>
            <a:custGeom>
              <a:avLst/>
              <a:gdLst/>
              <a:ahLst/>
              <a:cxnLst/>
              <a:rect l="l" t="t" r="r" b="b"/>
              <a:pathLst>
                <a:path w="1702" h="1101" extrusionOk="0">
                  <a:moveTo>
                    <a:pt x="734" y="0"/>
                  </a:moveTo>
                  <a:cubicBezTo>
                    <a:pt x="467" y="34"/>
                    <a:pt x="0" y="467"/>
                    <a:pt x="267" y="867"/>
                  </a:cubicBezTo>
                  <a:cubicBezTo>
                    <a:pt x="334" y="1001"/>
                    <a:pt x="501" y="1101"/>
                    <a:pt x="668" y="1101"/>
                  </a:cubicBezTo>
                  <a:cubicBezTo>
                    <a:pt x="901" y="1068"/>
                    <a:pt x="1168" y="1001"/>
                    <a:pt x="1401" y="934"/>
                  </a:cubicBezTo>
                  <a:cubicBezTo>
                    <a:pt x="1702" y="867"/>
                    <a:pt x="1635" y="434"/>
                    <a:pt x="1468" y="200"/>
                  </a:cubicBezTo>
                  <a:cubicBezTo>
                    <a:pt x="1368" y="67"/>
                    <a:pt x="1201" y="0"/>
                    <a:pt x="1068" y="0"/>
                  </a:cubicBezTo>
                  <a:close/>
                </a:path>
              </a:pathLst>
            </a:custGeom>
            <a:solidFill>
              <a:srgbClr val="90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73"/>
            <p:cNvSpPr/>
            <p:nvPr/>
          </p:nvSpPr>
          <p:spPr>
            <a:xfrm>
              <a:off x="-5170034" y="1329798"/>
              <a:ext cx="135373" cy="84057"/>
            </a:xfrm>
            <a:custGeom>
              <a:avLst/>
              <a:gdLst/>
              <a:ahLst/>
              <a:cxnLst/>
              <a:rect l="l" t="t" r="r" b="b"/>
              <a:pathLst>
                <a:path w="3870" h="2403" extrusionOk="0">
                  <a:moveTo>
                    <a:pt x="1234" y="1"/>
                  </a:moveTo>
                  <a:cubicBezTo>
                    <a:pt x="934" y="1"/>
                    <a:pt x="701" y="201"/>
                    <a:pt x="701" y="501"/>
                  </a:cubicBezTo>
                  <a:cubicBezTo>
                    <a:pt x="667" y="935"/>
                    <a:pt x="434" y="834"/>
                    <a:pt x="567" y="1235"/>
                  </a:cubicBezTo>
                  <a:cubicBezTo>
                    <a:pt x="667" y="1668"/>
                    <a:pt x="0" y="1768"/>
                    <a:pt x="100" y="1969"/>
                  </a:cubicBezTo>
                  <a:cubicBezTo>
                    <a:pt x="100" y="2035"/>
                    <a:pt x="133" y="2069"/>
                    <a:pt x="200" y="2069"/>
                  </a:cubicBezTo>
                  <a:cubicBezTo>
                    <a:pt x="211" y="2072"/>
                    <a:pt x="224" y="2074"/>
                    <a:pt x="239" y="2074"/>
                  </a:cubicBezTo>
                  <a:cubicBezTo>
                    <a:pt x="359" y="2074"/>
                    <a:pt x="589" y="1969"/>
                    <a:pt x="767" y="1969"/>
                  </a:cubicBezTo>
                  <a:cubicBezTo>
                    <a:pt x="1067" y="1969"/>
                    <a:pt x="701" y="2369"/>
                    <a:pt x="1067" y="2402"/>
                  </a:cubicBezTo>
                  <a:cubicBezTo>
                    <a:pt x="1434" y="2369"/>
                    <a:pt x="1768" y="2169"/>
                    <a:pt x="2001" y="1902"/>
                  </a:cubicBezTo>
                  <a:cubicBezTo>
                    <a:pt x="2068" y="1768"/>
                    <a:pt x="2202" y="1702"/>
                    <a:pt x="2368" y="1702"/>
                  </a:cubicBezTo>
                  <a:cubicBezTo>
                    <a:pt x="2468" y="1735"/>
                    <a:pt x="2602" y="1768"/>
                    <a:pt x="2702" y="1869"/>
                  </a:cubicBezTo>
                  <a:cubicBezTo>
                    <a:pt x="2902" y="2002"/>
                    <a:pt x="3136" y="2069"/>
                    <a:pt x="3369" y="2069"/>
                  </a:cubicBezTo>
                  <a:cubicBezTo>
                    <a:pt x="3603" y="2069"/>
                    <a:pt x="3803" y="2002"/>
                    <a:pt x="3836" y="1902"/>
                  </a:cubicBezTo>
                  <a:cubicBezTo>
                    <a:pt x="3869" y="1635"/>
                    <a:pt x="3036" y="1535"/>
                    <a:pt x="3069" y="1268"/>
                  </a:cubicBezTo>
                  <a:cubicBezTo>
                    <a:pt x="3136" y="1001"/>
                    <a:pt x="2268" y="801"/>
                    <a:pt x="2001" y="634"/>
                  </a:cubicBezTo>
                  <a:cubicBezTo>
                    <a:pt x="1735" y="468"/>
                    <a:pt x="1301" y="401"/>
                    <a:pt x="1301" y="134"/>
                  </a:cubicBezTo>
                  <a:cubicBezTo>
                    <a:pt x="1334" y="67"/>
                    <a:pt x="1268" y="1"/>
                    <a:pt x="1234" y="1"/>
                  </a:cubicBezTo>
                  <a:close/>
                </a:path>
              </a:pathLst>
            </a:custGeom>
            <a:solidFill>
              <a:srgbClr val="90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73"/>
            <p:cNvSpPr/>
            <p:nvPr/>
          </p:nvSpPr>
          <p:spPr>
            <a:xfrm>
              <a:off x="-5111198" y="1419592"/>
              <a:ext cx="48377" cy="24801"/>
            </a:xfrm>
            <a:custGeom>
              <a:avLst/>
              <a:gdLst/>
              <a:ahLst/>
              <a:cxnLst/>
              <a:rect l="l" t="t" r="r" b="b"/>
              <a:pathLst>
                <a:path w="1383" h="709" extrusionOk="0">
                  <a:moveTo>
                    <a:pt x="1218" y="0"/>
                  </a:moveTo>
                  <a:cubicBezTo>
                    <a:pt x="884" y="0"/>
                    <a:pt x="1" y="412"/>
                    <a:pt x="386" y="669"/>
                  </a:cubicBezTo>
                  <a:cubicBezTo>
                    <a:pt x="420" y="703"/>
                    <a:pt x="486" y="703"/>
                    <a:pt x="553" y="703"/>
                  </a:cubicBezTo>
                  <a:cubicBezTo>
                    <a:pt x="574" y="706"/>
                    <a:pt x="596" y="708"/>
                    <a:pt x="618" y="708"/>
                  </a:cubicBezTo>
                  <a:cubicBezTo>
                    <a:pt x="973" y="708"/>
                    <a:pt x="1383" y="226"/>
                    <a:pt x="1320" y="69"/>
                  </a:cubicBezTo>
                  <a:cubicBezTo>
                    <a:pt x="1320" y="35"/>
                    <a:pt x="1287" y="2"/>
                    <a:pt x="1253" y="2"/>
                  </a:cubicBezTo>
                  <a:cubicBezTo>
                    <a:pt x="1242" y="1"/>
                    <a:pt x="1231" y="0"/>
                    <a:pt x="1218" y="0"/>
                  </a:cubicBezTo>
                  <a:close/>
                </a:path>
              </a:pathLst>
            </a:custGeom>
            <a:solidFill>
              <a:srgbClr val="90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73"/>
            <p:cNvSpPr/>
            <p:nvPr/>
          </p:nvSpPr>
          <p:spPr>
            <a:xfrm>
              <a:off x="-6040512" y="972128"/>
              <a:ext cx="1401404" cy="1485146"/>
            </a:xfrm>
            <a:custGeom>
              <a:avLst/>
              <a:gdLst/>
              <a:ahLst/>
              <a:cxnLst/>
              <a:rect l="l" t="t" r="r" b="b"/>
              <a:pathLst>
                <a:path w="40063" h="42457" extrusionOk="0">
                  <a:moveTo>
                    <a:pt x="12136" y="0"/>
                  </a:moveTo>
                  <a:cubicBezTo>
                    <a:pt x="11156" y="0"/>
                    <a:pt x="10239" y="625"/>
                    <a:pt x="9908" y="1619"/>
                  </a:cubicBezTo>
                  <a:lnTo>
                    <a:pt x="368" y="30707"/>
                  </a:lnTo>
                  <a:cubicBezTo>
                    <a:pt x="1" y="31874"/>
                    <a:pt x="568" y="33142"/>
                    <a:pt x="1735" y="33609"/>
                  </a:cubicBezTo>
                  <a:lnTo>
                    <a:pt x="22850" y="42282"/>
                  </a:lnTo>
                  <a:cubicBezTo>
                    <a:pt x="23146" y="42400"/>
                    <a:pt x="23451" y="42456"/>
                    <a:pt x="23749" y="42456"/>
                  </a:cubicBezTo>
                  <a:cubicBezTo>
                    <a:pt x="24628" y="42456"/>
                    <a:pt x="25454" y="41969"/>
                    <a:pt x="25852" y="41148"/>
                  </a:cubicBezTo>
                  <a:lnTo>
                    <a:pt x="39462" y="13728"/>
                  </a:lnTo>
                  <a:cubicBezTo>
                    <a:pt x="40063" y="12494"/>
                    <a:pt x="39495" y="11026"/>
                    <a:pt x="38228" y="10492"/>
                  </a:cubicBezTo>
                  <a:lnTo>
                    <a:pt x="13043" y="185"/>
                  </a:lnTo>
                  <a:cubicBezTo>
                    <a:pt x="12745" y="59"/>
                    <a:pt x="12437" y="0"/>
                    <a:pt x="12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73"/>
            <p:cNvSpPr/>
            <p:nvPr/>
          </p:nvSpPr>
          <p:spPr>
            <a:xfrm>
              <a:off x="-5760462" y="1183232"/>
              <a:ext cx="927670" cy="754169"/>
            </a:xfrm>
            <a:custGeom>
              <a:avLst/>
              <a:gdLst/>
              <a:ahLst/>
              <a:cxnLst/>
              <a:rect l="l" t="t" r="r" b="b"/>
              <a:pathLst>
                <a:path w="26520" h="21560" extrusionOk="0">
                  <a:moveTo>
                    <a:pt x="5634" y="0"/>
                  </a:moveTo>
                  <a:cubicBezTo>
                    <a:pt x="4898" y="0"/>
                    <a:pt x="4203" y="464"/>
                    <a:pt x="3970" y="1188"/>
                  </a:cubicBezTo>
                  <a:lnTo>
                    <a:pt x="301" y="12096"/>
                  </a:lnTo>
                  <a:cubicBezTo>
                    <a:pt x="0" y="12963"/>
                    <a:pt x="434" y="13897"/>
                    <a:pt x="1268" y="14264"/>
                  </a:cubicBezTo>
                  <a:lnTo>
                    <a:pt x="18814" y="21436"/>
                  </a:lnTo>
                  <a:cubicBezTo>
                    <a:pt x="19022" y="21520"/>
                    <a:pt x="19239" y="21559"/>
                    <a:pt x="19453" y="21559"/>
                  </a:cubicBezTo>
                  <a:cubicBezTo>
                    <a:pt x="20096" y="21559"/>
                    <a:pt x="20715" y="21203"/>
                    <a:pt x="21015" y="20602"/>
                  </a:cubicBezTo>
                  <a:lnTo>
                    <a:pt x="26052" y="10262"/>
                  </a:lnTo>
                  <a:cubicBezTo>
                    <a:pt x="26519" y="9328"/>
                    <a:pt x="26086" y="8260"/>
                    <a:pt x="25152" y="7860"/>
                  </a:cubicBezTo>
                  <a:lnTo>
                    <a:pt x="6271" y="121"/>
                  </a:lnTo>
                  <a:cubicBezTo>
                    <a:pt x="6062" y="39"/>
                    <a:pt x="5846" y="0"/>
                    <a:pt x="5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73"/>
            <p:cNvSpPr/>
            <p:nvPr/>
          </p:nvSpPr>
          <p:spPr>
            <a:xfrm>
              <a:off x="-5649610" y="1299471"/>
              <a:ext cx="550760" cy="479611"/>
            </a:xfrm>
            <a:custGeom>
              <a:avLst/>
              <a:gdLst/>
              <a:ahLst/>
              <a:cxnLst/>
              <a:rect l="l" t="t" r="r" b="b"/>
              <a:pathLst>
                <a:path w="15745" h="13711" extrusionOk="0">
                  <a:moveTo>
                    <a:pt x="10875" y="0"/>
                  </a:moveTo>
                  <a:lnTo>
                    <a:pt x="0" y="11709"/>
                  </a:lnTo>
                  <a:lnTo>
                    <a:pt x="4870" y="13710"/>
                  </a:lnTo>
                  <a:lnTo>
                    <a:pt x="15745" y="2002"/>
                  </a:lnTo>
                  <a:lnTo>
                    <a:pt x="10875" y="0"/>
                  </a:lnTo>
                  <a:close/>
                </a:path>
              </a:pathLst>
            </a:custGeom>
            <a:solidFill>
              <a:srgbClr val="798EF6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73"/>
            <p:cNvSpPr/>
            <p:nvPr/>
          </p:nvSpPr>
          <p:spPr>
            <a:xfrm>
              <a:off x="-5408073" y="1398639"/>
              <a:ext cx="490105" cy="453935"/>
            </a:xfrm>
            <a:custGeom>
              <a:avLst/>
              <a:gdLst/>
              <a:ahLst/>
              <a:cxnLst/>
              <a:rect l="l" t="t" r="r" b="b"/>
              <a:pathLst>
                <a:path w="14011" h="12977" extrusionOk="0">
                  <a:moveTo>
                    <a:pt x="10875" y="1"/>
                  </a:moveTo>
                  <a:lnTo>
                    <a:pt x="0" y="11709"/>
                  </a:lnTo>
                  <a:lnTo>
                    <a:pt x="3136" y="12977"/>
                  </a:lnTo>
                  <a:lnTo>
                    <a:pt x="14010" y="1268"/>
                  </a:lnTo>
                  <a:lnTo>
                    <a:pt x="10875" y="1"/>
                  </a:lnTo>
                  <a:close/>
                </a:path>
              </a:pathLst>
            </a:custGeom>
            <a:solidFill>
              <a:srgbClr val="798EF6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73"/>
            <p:cNvSpPr/>
            <p:nvPr/>
          </p:nvSpPr>
          <p:spPr>
            <a:xfrm>
              <a:off x="-5632120" y="1905044"/>
              <a:ext cx="262560" cy="252066"/>
            </a:xfrm>
            <a:custGeom>
              <a:avLst/>
              <a:gdLst/>
              <a:ahLst/>
              <a:cxnLst/>
              <a:rect l="l" t="t" r="r" b="b"/>
              <a:pathLst>
                <a:path w="7506" h="7206" extrusionOk="0">
                  <a:moveTo>
                    <a:pt x="2035" y="1"/>
                  </a:moveTo>
                  <a:lnTo>
                    <a:pt x="1" y="4971"/>
                  </a:lnTo>
                  <a:lnTo>
                    <a:pt x="5471" y="7206"/>
                  </a:lnTo>
                  <a:lnTo>
                    <a:pt x="7506" y="2236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73"/>
            <p:cNvSpPr/>
            <p:nvPr/>
          </p:nvSpPr>
          <p:spPr>
            <a:xfrm>
              <a:off x="-5385931" y="2006556"/>
              <a:ext cx="271935" cy="248988"/>
            </a:xfrm>
            <a:custGeom>
              <a:avLst/>
              <a:gdLst/>
              <a:ahLst/>
              <a:cxnLst/>
              <a:rect l="l" t="t" r="r" b="b"/>
              <a:pathLst>
                <a:path w="7774" h="7118" extrusionOk="0">
                  <a:moveTo>
                    <a:pt x="2036" y="1"/>
                  </a:moveTo>
                  <a:lnTo>
                    <a:pt x="1" y="4938"/>
                  </a:lnTo>
                  <a:lnTo>
                    <a:pt x="5171" y="7072"/>
                  </a:lnTo>
                  <a:cubicBezTo>
                    <a:pt x="5255" y="7103"/>
                    <a:pt x="5344" y="7118"/>
                    <a:pt x="5433" y="7118"/>
                  </a:cubicBezTo>
                  <a:cubicBezTo>
                    <a:pt x="5734" y="7118"/>
                    <a:pt x="6036" y="6948"/>
                    <a:pt x="6139" y="6639"/>
                  </a:cubicBezTo>
                  <a:lnTo>
                    <a:pt x="7606" y="3070"/>
                  </a:lnTo>
                  <a:cubicBezTo>
                    <a:pt x="7773" y="2703"/>
                    <a:pt x="7573" y="2269"/>
                    <a:pt x="7206" y="2102"/>
                  </a:cubicBez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73"/>
            <p:cNvSpPr/>
            <p:nvPr/>
          </p:nvSpPr>
          <p:spPr>
            <a:xfrm>
              <a:off x="-5886495" y="1807135"/>
              <a:ext cx="270745" cy="249652"/>
            </a:xfrm>
            <a:custGeom>
              <a:avLst/>
              <a:gdLst/>
              <a:ahLst/>
              <a:cxnLst/>
              <a:rect l="l" t="t" r="r" b="b"/>
              <a:pathLst>
                <a:path w="7740" h="7137" extrusionOk="0">
                  <a:moveTo>
                    <a:pt x="2289" y="0"/>
                  </a:moveTo>
                  <a:cubicBezTo>
                    <a:pt x="1995" y="0"/>
                    <a:pt x="1725" y="168"/>
                    <a:pt x="1602" y="465"/>
                  </a:cubicBezTo>
                  <a:lnTo>
                    <a:pt x="134" y="4034"/>
                  </a:lnTo>
                  <a:cubicBezTo>
                    <a:pt x="1" y="4401"/>
                    <a:pt x="168" y="4868"/>
                    <a:pt x="568" y="5001"/>
                  </a:cubicBezTo>
                  <a:lnTo>
                    <a:pt x="5738" y="7136"/>
                  </a:lnTo>
                  <a:lnTo>
                    <a:pt x="7740" y="2166"/>
                  </a:lnTo>
                  <a:lnTo>
                    <a:pt x="2603" y="64"/>
                  </a:lnTo>
                  <a:cubicBezTo>
                    <a:pt x="2498" y="21"/>
                    <a:pt x="2392" y="0"/>
                    <a:pt x="2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73"/>
            <p:cNvSpPr/>
            <p:nvPr/>
          </p:nvSpPr>
          <p:spPr>
            <a:xfrm>
              <a:off x="-5305407" y="1103443"/>
              <a:ext cx="297575" cy="175040"/>
            </a:xfrm>
            <a:custGeom>
              <a:avLst/>
              <a:gdLst/>
              <a:ahLst/>
              <a:cxnLst/>
              <a:rect l="l" t="t" r="r" b="b"/>
              <a:pathLst>
                <a:path w="8507" h="5004" extrusionOk="0">
                  <a:moveTo>
                    <a:pt x="734" y="0"/>
                  </a:moveTo>
                  <a:lnTo>
                    <a:pt x="1" y="1802"/>
                  </a:lnTo>
                  <a:lnTo>
                    <a:pt x="7773" y="5004"/>
                  </a:lnTo>
                  <a:lnTo>
                    <a:pt x="8507" y="3203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73"/>
            <p:cNvSpPr/>
            <p:nvPr/>
          </p:nvSpPr>
          <p:spPr>
            <a:xfrm>
              <a:off x="-5238910" y="733529"/>
              <a:ext cx="350115" cy="464464"/>
            </a:xfrm>
            <a:custGeom>
              <a:avLst/>
              <a:gdLst/>
              <a:ahLst/>
              <a:cxnLst/>
              <a:rect l="l" t="t" r="r" b="b"/>
              <a:pathLst>
                <a:path w="10009" h="13278" extrusionOk="0">
                  <a:moveTo>
                    <a:pt x="4538" y="1"/>
                  </a:moveTo>
                  <a:lnTo>
                    <a:pt x="1" y="11042"/>
                  </a:lnTo>
                  <a:lnTo>
                    <a:pt x="5472" y="13277"/>
                  </a:lnTo>
                  <a:lnTo>
                    <a:pt x="10008" y="2236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65" name="Google Shape;2465;p73"/>
          <p:cNvSpPr/>
          <p:nvPr/>
        </p:nvSpPr>
        <p:spPr>
          <a:xfrm>
            <a:off x="1498046" y="665175"/>
            <a:ext cx="207053" cy="207082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6" name="Google Shape;2466;p73"/>
          <p:cNvSpPr/>
          <p:nvPr/>
        </p:nvSpPr>
        <p:spPr>
          <a:xfrm>
            <a:off x="1266824" y="4334778"/>
            <a:ext cx="231227" cy="230146"/>
          </a:xfrm>
          <a:custGeom>
            <a:avLst/>
            <a:gdLst/>
            <a:ahLst/>
            <a:cxnLst/>
            <a:rect l="l" t="t" r="r" b="b"/>
            <a:pathLst>
              <a:path w="7273" h="7239" extrusionOk="0">
                <a:moveTo>
                  <a:pt x="2902" y="0"/>
                </a:moveTo>
                <a:cubicBezTo>
                  <a:pt x="2569" y="0"/>
                  <a:pt x="2469" y="134"/>
                  <a:pt x="2469" y="434"/>
                </a:cubicBezTo>
                <a:lnTo>
                  <a:pt x="2469" y="2502"/>
                </a:lnTo>
                <a:lnTo>
                  <a:pt x="434" y="2502"/>
                </a:lnTo>
                <a:cubicBezTo>
                  <a:pt x="134" y="2502"/>
                  <a:pt x="0" y="2636"/>
                  <a:pt x="0" y="2936"/>
                </a:cubicBezTo>
                <a:lnTo>
                  <a:pt x="0" y="4303"/>
                </a:lnTo>
                <a:cubicBezTo>
                  <a:pt x="0" y="4637"/>
                  <a:pt x="134" y="4770"/>
                  <a:pt x="434" y="4770"/>
                </a:cubicBezTo>
                <a:lnTo>
                  <a:pt x="2435" y="4770"/>
                </a:lnTo>
                <a:lnTo>
                  <a:pt x="2435" y="6805"/>
                </a:lnTo>
                <a:cubicBezTo>
                  <a:pt x="2435" y="7106"/>
                  <a:pt x="2569" y="7239"/>
                  <a:pt x="2869" y="7239"/>
                </a:cubicBezTo>
                <a:lnTo>
                  <a:pt x="4404" y="7239"/>
                </a:lnTo>
                <a:cubicBezTo>
                  <a:pt x="4704" y="7239"/>
                  <a:pt x="4837" y="7106"/>
                  <a:pt x="4837" y="6805"/>
                </a:cubicBezTo>
                <a:lnTo>
                  <a:pt x="4837" y="4770"/>
                </a:lnTo>
                <a:lnTo>
                  <a:pt x="6839" y="4770"/>
                </a:lnTo>
                <a:cubicBezTo>
                  <a:pt x="7139" y="4770"/>
                  <a:pt x="7272" y="4637"/>
                  <a:pt x="7272" y="4303"/>
                </a:cubicBezTo>
                <a:lnTo>
                  <a:pt x="7272" y="2936"/>
                </a:lnTo>
                <a:cubicBezTo>
                  <a:pt x="7272" y="2602"/>
                  <a:pt x="7139" y="2502"/>
                  <a:pt x="6839" y="2502"/>
                </a:cubicBezTo>
                <a:lnTo>
                  <a:pt x="4837" y="2502"/>
                </a:lnTo>
                <a:lnTo>
                  <a:pt x="4837" y="434"/>
                </a:lnTo>
                <a:cubicBezTo>
                  <a:pt x="4837" y="134"/>
                  <a:pt x="4704" y="0"/>
                  <a:pt x="44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67" name="Google Shape;2467;p73"/>
          <p:cNvGrpSpPr/>
          <p:nvPr/>
        </p:nvGrpSpPr>
        <p:grpSpPr>
          <a:xfrm>
            <a:off x="7907310" y="3064913"/>
            <a:ext cx="357775" cy="295791"/>
            <a:chOff x="-783927" y="2108838"/>
            <a:chExt cx="357775" cy="295791"/>
          </a:xfrm>
        </p:grpSpPr>
        <p:sp>
          <p:nvSpPr>
            <p:cNvPr id="2468" name="Google Shape;2468;p73"/>
            <p:cNvSpPr/>
            <p:nvPr/>
          </p:nvSpPr>
          <p:spPr>
            <a:xfrm>
              <a:off x="-783927" y="2108838"/>
              <a:ext cx="357775" cy="295791"/>
            </a:xfrm>
            <a:custGeom>
              <a:avLst/>
              <a:gdLst/>
              <a:ahLst/>
              <a:cxnLst/>
              <a:rect l="l" t="t" r="r" b="b"/>
              <a:pathLst>
                <a:path w="10228" h="8456" extrusionOk="0">
                  <a:moveTo>
                    <a:pt x="4674" y="1"/>
                  </a:moveTo>
                  <a:cubicBezTo>
                    <a:pt x="3660" y="1"/>
                    <a:pt x="2642" y="369"/>
                    <a:pt x="1835" y="1113"/>
                  </a:cubicBezTo>
                  <a:cubicBezTo>
                    <a:pt x="134" y="2681"/>
                    <a:pt x="1" y="5316"/>
                    <a:pt x="1568" y="7017"/>
                  </a:cubicBezTo>
                  <a:cubicBezTo>
                    <a:pt x="1735" y="7217"/>
                    <a:pt x="1935" y="7384"/>
                    <a:pt x="2135" y="7518"/>
                  </a:cubicBezTo>
                  <a:cubicBezTo>
                    <a:pt x="2962" y="8173"/>
                    <a:pt x="3852" y="8456"/>
                    <a:pt x="4706" y="8456"/>
                  </a:cubicBezTo>
                  <a:cubicBezTo>
                    <a:pt x="7680" y="8456"/>
                    <a:pt x="10227" y="5030"/>
                    <a:pt x="8206" y="1947"/>
                  </a:cubicBezTo>
                  <a:cubicBezTo>
                    <a:pt x="8073" y="1747"/>
                    <a:pt x="7906" y="1547"/>
                    <a:pt x="7739" y="1346"/>
                  </a:cubicBezTo>
                  <a:cubicBezTo>
                    <a:pt x="6916" y="452"/>
                    <a:pt x="5797" y="1"/>
                    <a:pt x="4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73"/>
            <p:cNvSpPr/>
            <p:nvPr/>
          </p:nvSpPr>
          <p:spPr>
            <a:xfrm>
              <a:off x="-745414" y="2137242"/>
              <a:ext cx="248568" cy="234576"/>
            </a:xfrm>
            <a:custGeom>
              <a:avLst/>
              <a:gdLst/>
              <a:ahLst/>
              <a:cxnLst/>
              <a:rect l="l" t="t" r="r" b="b"/>
              <a:pathLst>
                <a:path w="7106" h="6706" extrusionOk="0">
                  <a:moveTo>
                    <a:pt x="6038" y="1"/>
                  </a:moveTo>
                  <a:lnTo>
                    <a:pt x="0" y="5571"/>
                  </a:lnTo>
                  <a:cubicBezTo>
                    <a:pt x="134" y="5805"/>
                    <a:pt x="301" y="6005"/>
                    <a:pt x="467" y="6205"/>
                  </a:cubicBezTo>
                  <a:cubicBezTo>
                    <a:pt x="634" y="6405"/>
                    <a:pt x="834" y="6572"/>
                    <a:pt x="1034" y="6706"/>
                  </a:cubicBezTo>
                  <a:lnTo>
                    <a:pt x="7105" y="1135"/>
                  </a:lnTo>
                  <a:cubicBezTo>
                    <a:pt x="6972" y="935"/>
                    <a:pt x="6805" y="735"/>
                    <a:pt x="6638" y="534"/>
                  </a:cubicBezTo>
                  <a:cubicBezTo>
                    <a:pt x="6472" y="334"/>
                    <a:pt x="6271" y="167"/>
                    <a:pt x="6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70" name="Google Shape;2470;p73"/>
          <p:cNvGrpSpPr/>
          <p:nvPr/>
        </p:nvGrpSpPr>
        <p:grpSpPr>
          <a:xfrm rot="4467977">
            <a:off x="7459283" y="1360964"/>
            <a:ext cx="632709" cy="411772"/>
            <a:chOff x="-6156016" y="2887633"/>
            <a:chExt cx="683789" cy="445016"/>
          </a:xfrm>
        </p:grpSpPr>
        <p:sp>
          <p:nvSpPr>
            <p:cNvPr id="2471" name="Google Shape;2471;p73"/>
            <p:cNvSpPr/>
            <p:nvPr/>
          </p:nvSpPr>
          <p:spPr>
            <a:xfrm>
              <a:off x="-6156016" y="2887633"/>
              <a:ext cx="683789" cy="445016"/>
            </a:xfrm>
            <a:custGeom>
              <a:avLst/>
              <a:gdLst/>
              <a:ahLst/>
              <a:cxnLst/>
              <a:rect l="l" t="t" r="r" b="b"/>
              <a:pathLst>
                <a:path w="19548" h="12722" extrusionOk="0">
                  <a:moveTo>
                    <a:pt x="15192" y="1"/>
                  </a:moveTo>
                  <a:cubicBezTo>
                    <a:pt x="14649" y="1"/>
                    <a:pt x="14098" y="117"/>
                    <a:pt x="13577" y="364"/>
                  </a:cubicBezTo>
                  <a:lnTo>
                    <a:pt x="2736" y="5435"/>
                  </a:lnTo>
                  <a:cubicBezTo>
                    <a:pt x="834" y="6335"/>
                    <a:pt x="0" y="8604"/>
                    <a:pt x="901" y="10505"/>
                  </a:cubicBezTo>
                  <a:cubicBezTo>
                    <a:pt x="1557" y="11914"/>
                    <a:pt x="2938" y="12721"/>
                    <a:pt x="4374" y="12721"/>
                  </a:cubicBezTo>
                  <a:cubicBezTo>
                    <a:pt x="4910" y="12721"/>
                    <a:pt x="5454" y="12609"/>
                    <a:pt x="5971" y="12373"/>
                  </a:cubicBezTo>
                  <a:lnTo>
                    <a:pt x="16812" y="7269"/>
                  </a:lnTo>
                  <a:cubicBezTo>
                    <a:pt x="18714" y="6402"/>
                    <a:pt x="19548" y="4100"/>
                    <a:pt x="18647" y="2199"/>
                  </a:cubicBezTo>
                  <a:cubicBezTo>
                    <a:pt x="18017" y="819"/>
                    <a:pt x="16632" y="1"/>
                    <a:pt x="15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73"/>
            <p:cNvSpPr/>
            <p:nvPr/>
          </p:nvSpPr>
          <p:spPr>
            <a:xfrm>
              <a:off x="-6156016" y="2989040"/>
              <a:ext cx="397932" cy="343154"/>
            </a:xfrm>
            <a:custGeom>
              <a:avLst/>
              <a:gdLst/>
              <a:ahLst/>
              <a:cxnLst/>
              <a:rect l="l" t="t" r="r" b="b"/>
              <a:pathLst>
                <a:path w="11376" h="9810" extrusionOk="0">
                  <a:moveTo>
                    <a:pt x="8139" y="0"/>
                  </a:moveTo>
                  <a:lnTo>
                    <a:pt x="2736" y="2536"/>
                  </a:lnTo>
                  <a:cubicBezTo>
                    <a:pt x="834" y="3436"/>
                    <a:pt x="0" y="5705"/>
                    <a:pt x="901" y="7606"/>
                  </a:cubicBezTo>
                  <a:cubicBezTo>
                    <a:pt x="1552" y="9004"/>
                    <a:pt x="2916" y="9809"/>
                    <a:pt x="4340" y="9809"/>
                  </a:cubicBezTo>
                  <a:cubicBezTo>
                    <a:pt x="4887" y="9809"/>
                    <a:pt x="5443" y="9691"/>
                    <a:pt x="5971" y="9441"/>
                  </a:cubicBezTo>
                  <a:lnTo>
                    <a:pt x="11375" y="6905"/>
                  </a:lnTo>
                  <a:lnTo>
                    <a:pt x="8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73"/>
            <p:cNvSpPr/>
            <p:nvPr/>
          </p:nvSpPr>
          <p:spPr>
            <a:xfrm>
              <a:off x="-6060345" y="2943356"/>
              <a:ext cx="444596" cy="229084"/>
            </a:xfrm>
            <a:custGeom>
              <a:avLst/>
              <a:gdLst/>
              <a:ahLst/>
              <a:cxnLst/>
              <a:rect l="l" t="t" r="r" b="b"/>
              <a:pathLst>
                <a:path w="12710" h="6549" extrusionOk="0">
                  <a:moveTo>
                    <a:pt x="12036" y="0"/>
                  </a:moveTo>
                  <a:cubicBezTo>
                    <a:pt x="11940" y="0"/>
                    <a:pt x="11840" y="24"/>
                    <a:pt x="11742" y="72"/>
                  </a:cubicBezTo>
                  <a:lnTo>
                    <a:pt x="434" y="5343"/>
                  </a:lnTo>
                  <a:cubicBezTo>
                    <a:pt x="134" y="5509"/>
                    <a:pt x="1" y="5876"/>
                    <a:pt x="134" y="6177"/>
                  </a:cubicBezTo>
                  <a:cubicBezTo>
                    <a:pt x="228" y="6413"/>
                    <a:pt x="457" y="6549"/>
                    <a:pt x="688" y="6549"/>
                  </a:cubicBezTo>
                  <a:cubicBezTo>
                    <a:pt x="784" y="6549"/>
                    <a:pt x="880" y="6526"/>
                    <a:pt x="968" y="6477"/>
                  </a:cubicBezTo>
                  <a:lnTo>
                    <a:pt x="12276" y="1206"/>
                  </a:lnTo>
                  <a:cubicBezTo>
                    <a:pt x="12576" y="1040"/>
                    <a:pt x="12710" y="673"/>
                    <a:pt x="12576" y="372"/>
                  </a:cubicBezTo>
                  <a:cubicBezTo>
                    <a:pt x="12482" y="136"/>
                    <a:pt x="12270" y="0"/>
                    <a:pt x="12036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74" name="Google Shape;2474;p73"/>
          <p:cNvSpPr/>
          <p:nvPr/>
        </p:nvSpPr>
        <p:spPr>
          <a:xfrm>
            <a:off x="6995713" y="2752727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6" name="Google Shape;2476;p73"/>
          <p:cNvSpPr/>
          <p:nvPr/>
        </p:nvSpPr>
        <p:spPr>
          <a:xfrm>
            <a:off x="4769128" y="1498399"/>
            <a:ext cx="426025" cy="425588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814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814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8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7" name="Google Shape;2477;p73"/>
          <p:cNvSpPr/>
          <p:nvPr/>
        </p:nvSpPr>
        <p:spPr>
          <a:xfrm>
            <a:off x="4954334" y="1498399"/>
            <a:ext cx="248517" cy="425681"/>
          </a:xfrm>
          <a:custGeom>
            <a:avLst/>
            <a:gdLst/>
            <a:ahLst/>
            <a:cxnLst/>
            <a:rect l="l" t="t" r="r" b="b"/>
            <a:pathLst>
              <a:path w="7941" h="13602" extrusionOk="0">
                <a:moveTo>
                  <a:pt x="896" y="0"/>
                </a:moveTo>
                <a:cubicBezTo>
                  <a:pt x="593" y="0"/>
                  <a:pt x="304" y="15"/>
                  <a:pt x="1" y="58"/>
                </a:cubicBezTo>
                <a:cubicBezTo>
                  <a:pt x="3393" y="505"/>
                  <a:pt x="5919" y="3378"/>
                  <a:pt x="5919" y="6799"/>
                </a:cubicBezTo>
                <a:cubicBezTo>
                  <a:pt x="5919" y="10220"/>
                  <a:pt x="3393" y="13093"/>
                  <a:pt x="1" y="13541"/>
                </a:cubicBezTo>
                <a:cubicBezTo>
                  <a:pt x="306" y="13581"/>
                  <a:pt x="610" y="13601"/>
                  <a:pt x="909" y="13601"/>
                </a:cubicBezTo>
                <a:cubicBezTo>
                  <a:pt x="4431" y="13601"/>
                  <a:pt x="7441" y="10865"/>
                  <a:pt x="7681" y="7247"/>
                </a:cubicBezTo>
                <a:cubicBezTo>
                  <a:pt x="7940" y="3320"/>
                  <a:pt x="4822" y="0"/>
                  <a:pt x="8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82" name="Google Shape;2482;p73"/>
          <p:cNvGrpSpPr/>
          <p:nvPr/>
        </p:nvGrpSpPr>
        <p:grpSpPr>
          <a:xfrm>
            <a:off x="3937695" y="1498227"/>
            <a:ext cx="433254" cy="426025"/>
            <a:chOff x="3314750" y="3817357"/>
            <a:chExt cx="362920" cy="356865"/>
          </a:xfrm>
        </p:grpSpPr>
        <p:sp>
          <p:nvSpPr>
            <p:cNvPr id="2483" name="Google Shape;2483;p73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73"/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89" name="Google Shape;2489;p73"/>
          <p:cNvSpPr/>
          <p:nvPr/>
        </p:nvSpPr>
        <p:spPr>
          <a:xfrm>
            <a:off x="3106262" y="1498227"/>
            <a:ext cx="426026" cy="425587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0" name="Google Shape;2490;p73"/>
          <p:cNvSpPr/>
          <p:nvPr/>
        </p:nvSpPr>
        <p:spPr>
          <a:xfrm>
            <a:off x="3291468" y="1498227"/>
            <a:ext cx="248048" cy="425680"/>
          </a:xfrm>
          <a:custGeom>
            <a:avLst/>
            <a:gdLst/>
            <a:ahLst/>
            <a:cxnLst/>
            <a:rect l="l" t="t" r="r" b="b"/>
            <a:pathLst>
              <a:path w="7926" h="13602" extrusionOk="0">
                <a:moveTo>
                  <a:pt x="881" y="0"/>
                </a:moveTo>
                <a:cubicBezTo>
                  <a:pt x="593" y="0"/>
                  <a:pt x="290" y="15"/>
                  <a:pt x="1" y="58"/>
                </a:cubicBezTo>
                <a:cubicBezTo>
                  <a:pt x="3379" y="505"/>
                  <a:pt x="5919" y="3378"/>
                  <a:pt x="5919" y="6799"/>
                </a:cubicBezTo>
                <a:cubicBezTo>
                  <a:pt x="5919" y="10220"/>
                  <a:pt x="3379" y="13093"/>
                  <a:pt x="1" y="13541"/>
                </a:cubicBezTo>
                <a:cubicBezTo>
                  <a:pt x="306" y="13581"/>
                  <a:pt x="610" y="13601"/>
                  <a:pt x="909" y="13601"/>
                </a:cubicBezTo>
                <a:cubicBezTo>
                  <a:pt x="4431" y="13601"/>
                  <a:pt x="7440" y="10865"/>
                  <a:pt x="7666" y="7247"/>
                </a:cubicBezTo>
                <a:cubicBezTo>
                  <a:pt x="7926" y="3320"/>
                  <a:pt x="4822" y="0"/>
                  <a:pt x="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4" name="Google Shape;2494;p73"/>
          <p:cNvSpPr/>
          <p:nvPr/>
        </p:nvSpPr>
        <p:spPr>
          <a:xfrm>
            <a:off x="5601030" y="1493896"/>
            <a:ext cx="433645" cy="434687"/>
          </a:xfrm>
          <a:custGeom>
            <a:avLst/>
            <a:gdLst/>
            <a:ahLst/>
            <a:cxnLst/>
            <a:rect l="l" t="t" r="r" b="b"/>
            <a:pathLst>
              <a:path w="208483" h="208483" extrusionOk="0">
                <a:moveTo>
                  <a:pt x="104241" y="0"/>
                </a:moveTo>
                <a:cubicBezTo>
                  <a:pt x="46667" y="0"/>
                  <a:pt x="0" y="46667"/>
                  <a:pt x="0" y="104241"/>
                </a:cubicBezTo>
                <a:cubicBezTo>
                  <a:pt x="0" y="161816"/>
                  <a:pt x="46667" y="208483"/>
                  <a:pt x="104241" y="208483"/>
                </a:cubicBezTo>
                <a:cubicBezTo>
                  <a:pt x="161816" y="208483"/>
                  <a:pt x="208482" y="161816"/>
                  <a:pt x="208482" y="104241"/>
                </a:cubicBezTo>
                <a:cubicBezTo>
                  <a:pt x="208482" y="46667"/>
                  <a:pt x="161816" y="0"/>
                  <a:pt x="104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6" name="Google Shape;2496;p73"/>
          <p:cNvSpPr/>
          <p:nvPr/>
        </p:nvSpPr>
        <p:spPr>
          <a:xfrm>
            <a:off x="5789863" y="1493896"/>
            <a:ext cx="252690" cy="434688"/>
          </a:xfrm>
          <a:custGeom>
            <a:avLst/>
            <a:gdLst/>
            <a:ahLst/>
            <a:cxnLst/>
            <a:rect l="l" t="t" r="r" b="b"/>
            <a:pathLst>
              <a:path w="7926" h="13602" extrusionOk="0">
                <a:moveTo>
                  <a:pt x="881" y="0"/>
                </a:moveTo>
                <a:cubicBezTo>
                  <a:pt x="593" y="0"/>
                  <a:pt x="290" y="15"/>
                  <a:pt x="1" y="58"/>
                </a:cubicBezTo>
                <a:cubicBezTo>
                  <a:pt x="3379" y="505"/>
                  <a:pt x="5919" y="3378"/>
                  <a:pt x="5919" y="6799"/>
                </a:cubicBezTo>
                <a:cubicBezTo>
                  <a:pt x="5919" y="10220"/>
                  <a:pt x="3379" y="13093"/>
                  <a:pt x="1" y="13541"/>
                </a:cubicBezTo>
                <a:cubicBezTo>
                  <a:pt x="306" y="13581"/>
                  <a:pt x="610" y="13601"/>
                  <a:pt x="909" y="13601"/>
                </a:cubicBezTo>
                <a:cubicBezTo>
                  <a:pt x="4431" y="13601"/>
                  <a:pt x="7440" y="10865"/>
                  <a:pt x="7666" y="7247"/>
                </a:cubicBezTo>
                <a:cubicBezTo>
                  <a:pt x="7926" y="3320"/>
                  <a:pt x="4822" y="0"/>
                  <a:pt x="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0134C8D-31FA-024B-B011-C95111AF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920" y="1472867"/>
            <a:ext cx="471487" cy="47148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D7DE113-6DA6-984C-B418-1AA34AAA241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01140" y="1508340"/>
            <a:ext cx="360000" cy="3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E5BF4B6-52E5-C348-919B-044848292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125" y="1517423"/>
            <a:ext cx="36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C7E8A18-8003-3B43-BF1D-1350AEFC5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859" y="1433353"/>
            <a:ext cx="414614" cy="4146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4"/>
          <p:cNvSpPr txBox="1">
            <a:spLocks noGrp="1"/>
          </p:cNvSpPr>
          <p:nvPr>
            <p:ph type="title"/>
          </p:nvPr>
        </p:nvSpPr>
        <p:spPr>
          <a:xfrm>
            <a:off x="720000" y="672225"/>
            <a:ext cx="514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2"/>
                </a:solidFill>
                <a:latin typeface="HSSaemaul" pitchFamily="2" charset="0"/>
                <a:ea typeface="HSSaemaul" pitchFamily="2" charset="0"/>
              </a:rPr>
              <a:t>기획의도</a:t>
            </a:r>
            <a:endParaRPr sz="4000" dirty="0">
              <a:solidFill>
                <a:schemeClr val="tx2"/>
              </a:solidFill>
              <a:latin typeface="HSSaemaul" pitchFamily="2" charset="0"/>
              <a:ea typeface="HSSaemaul" pitchFamily="2" charset="0"/>
            </a:endParaRPr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1"/>
          </p:nvPr>
        </p:nvSpPr>
        <p:spPr>
          <a:xfrm>
            <a:off x="720000" y="2155997"/>
            <a:ext cx="42330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 dirty="0"/>
              <a:t>We all die one day</a:t>
            </a:r>
            <a:r>
              <a:rPr lang="en" sz="1400" i="1" dirty="0"/>
              <a:t>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Till that day, we all want to stay healthy.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Unfortunately, human beings are very fragile, and so, we need to take pills quite often.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This page is designed for those ill people, who don’t wish to go to a hospital, nor wish to read complicated medicine prescriptions.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</p:txBody>
      </p:sp>
      <p:grpSp>
        <p:nvGrpSpPr>
          <p:cNvPr id="829" name="Google Shape;829;p44"/>
          <p:cNvGrpSpPr/>
          <p:nvPr/>
        </p:nvGrpSpPr>
        <p:grpSpPr>
          <a:xfrm rot="9651258">
            <a:off x="176840" y="4566381"/>
            <a:ext cx="643548" cy="377045"/>
            <a:chOff x="-1131628" y="1250953"/>
            <a:chExt cx="695437" cy="407447"/>
          </a:xfrm>
        </p:grpSpPr>
        <p:sp>
          <p:nvSpPr>
            <p:cNvPr id="830" name="Google Shape;830;p44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33" name="Google Shape;833;p44"/>
          <p:cNvGrpSpPr/>
          <p:nvPr/>
        </p:nvGrpSpPr>
        <p:grpSpPr>
          <a:xfrm rot="-7140317">
            <a:off x="4371315" y="3918430"/>
            <a:ext cx="643533" cy="377037"/>
            <a:chOff x="-1131628" y="1250953"/>
            <a:chExt cx="695437" cy="407447"/>
          </a:xfrm>
        </p:grpSpPr>
        <p:sp>
          <p:nvSpPr>
            <p:cNvPr id="834" name="Google Shape;834;p44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37" name="Google Shape;837;p44"/>
          <p:cNvGrpSpPr/>
          <p:nvPr/>
        </p:nvGrpSpPr>
        <p:grpSpPr>
          <a:xfrm>
            <a:off x="5448472" y="1245762"/>
            <a:ext cx="2629974" cy="5303614"/>
            <a:chOff x="5524465" y="659869"/>
            <a:chExt cx="2769268" cy="5584515"/>
          </a:xfrm>
        </p:grpSpPr>
        <p:sp>
          <p:nvSpPr>
            <p:cNvPr id="838" name="Google Shape;838;p44"/>
            <p:cNvSpPr/>
            <p:nvPr/>
          </p:nvSpPr>
          <p:spPr>
            <a:xfrm>
              <a:off x="5741184" y="659869"/>
              <a:ext cx="2552549" cy="2556125"/>
            </a:xfrm>
            <a:custGeom>
              <a:avLst/>
              <a:gdLst/>
              <a:ahLst/>
              <a:cxnLst/>
              <a:rect l="l" t="t" r="r" b="b"/>
              <a:pathLst>
                <a:path w="24852" h="24885" extrusionOk="0">
                  <a:moveTo>
                    <a:pt x="12410" y="0"/>
                  </a:moveTo>
                  <a:cubicBezTo>
                    <a:pt x="5538" y="0"/>
                    <a:pt x="1" y="5571"/>
                    <a:pt x="1" y="12442"/>
                  </a:cubicBezTo>
                  <a:cubicBezTo>
                    <a:pt x="1" y="19314"/>
                    <a:pt x="5538" y="24885"/>
                    <a:pt x="12410" y="24885"/>
                  </a:cubicBezTo>
                  <a:cubicBezTo>
                    <a:pt x="19281" y="24885"/>
                    <a:pt x="24852" y="19314"/>
                    <a:pt x="24852" y="12442"/>
                  </a:cubicBezTo>
                  <a:cubicBezTo>
                    <a:pt x="24852" y="5571"/>
                    <a:pt x="19281" y="0"/>
                    <a:pt x="12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39" name="Google Shape;839;p44"/>
            <p:cNvGrpSpPr/>
            <p:nvPr/>
          </p:nvGrpSpPr>
          <p:grpSpPr>
            <a:xfrm>
              <a:off x="5524465" y="877705"/>
              <a:ext cx="2552544" cy="5366678"/>
              <a:chOff x="5524465" y="877705"/>
              <a:chExt cx="2552544" cy="5366678"/>
            </a:xfrm>
          </p:grpSpPr>
          <p:grpSp>
            <p:nvGrpSpPr>
              <p:cNvPr id="840" name="Google Shape;840;p44"/>
              <p:cNvGrpSpPr/>
              <p:nvPr/>
            </p:nvGrpSpPr>
            <p:grpSpPr>
              <a:xfrm>
                <a:off x="5524465" y="877705"/>
                <a:ext cx="2552544" cy="5366678"/>
                <a:chOff x="4829700" y="3625725"/>
                <a:chExt cx="862375" cy="1813128"/>
              </a:xfrm>
            </p:grpSpPr>
            <p:sp>
              <p:nvSpPr>
                <p:cNvPr id="841" name="Google Shape;841;p44"/>
                <p:cNvSpPr/>
                <p:nvPr/>
              </p:nvSpPr>
              <p:spPr>
                <a:xfrm>
                  <a:off x="5089350" y="4902525"/>
                  <a:ext cx="25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76" fill="none" extrusionOk="0">
                      <a:moveTo>
                        <a:pt x="0" y="275"/>
                      </a:moveTo>
                      <a:lnTo>
                        <a:pt x="0" y="0"/>
                      </a:lnTo>
                      <a:cubicBezTo>
                        <a:pt x="0" y="103"/>
                        <a:pt x="0" y="207"/>
                        <a:pt x="0" y="275"/>
                      </a:cubicBezTo>
                      <a:close/>
                    </a:path>
                  </a:pathLst>
                </a:custGeom>
                <a:noFill/>
                <a:ln w="9450" cap="flat" cmpd="sng">
                  <a:solidFill>
                    <a:srgbClr val="414042"/>
                  </a:solidFill>
                  <a:prstDash val="solid"/>
                  <a:miter lim="3439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2" name="Google Shape;842;p44"/>
                <p:cNvSpPr/>
                <p:nvPr/>
              </p:nvSpPr>
              <p:spPr>
                <a:xfrm>
                  <a:off x="5228625" y="4019500"/>
                  <a:ext cx="147925" cy="1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7" h="5917" extrusionOk="0">
                      <a:moveTo>
                        <a:pt x="2924" y="1"/>
                      </a:moveTo>
                      <a:cubicBezTo>
                        <a:pt x="1308" y="35"/>
                        <a:pt x="1" y="1342"/>
                        <a:pt x="1" y="2958"/>
                      </a:cubicBezTo>
                      <a:cubicBezTo>
                        <a:pt x="1" y="4609"/>
                        <a:pt x="1342" y="5916"/>
                        <a:pt x="2959" y="5916"/>
                      </a:cubicBezTo>
                      <a:cubicBezTo>
                        <a:pt x="4575" y="5916"/>
                        <a:pt x="5916" y="4575"/>
                        <a:pt x="5882" y="2958"/>
                      </a:cubicBezTo>
                      <a:cubicBezTo>
                        <a:pt x="5882" y="1308"/>
                        <a:pt x="4575" y="1"/>
                        <a:pt x="2924" y="1"/>
                      </a:cubicBezTo>
                      <a:close/>
                    </a:path>
                  </a:pathLst>
                </a:custGeom>
                <a:solidFill>
                  <a:srgbClr val="F992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3" name="Google Shape;843;p44"/>
                <p:cNvSpPr/>
                <p:nvPr/>
              </p:nvSpPr>
              <p:spPr>
                <a:xfrm>
                  <a:off x="5244100" y="4049600"/>
                  <a:ext cx="58500" cy="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3509" fill="none" extrusionOk="0">
                      <a:moveTo>
                        <a:pt x="2340" y="3508"/>
                      </a:moveTo>
                      <a:cubicBezTo>
                        <a:pt x="1" y="3508"/>
                        <a:pt x="1" y="0"/>
                        <a:pt x="2340" y="0"/>
                      </a:cubicBezTo>
                    </a:path>
                  </a:pathLst>
                </a:custGeom>
                <a:noFill/>
                <a:ln w="7750" cap="rnd" cmpd="sng">
                  <a:solidFill>
                    <a:srgbClr val="22386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4" name="Google Shape;844;p44"/>
                <p:cNvSpPr/>
                <p:nvPr/>
              </p:nvSpPr>
              <p:spPr>
                <a:xfrm>
                  <a:off x="5489150" y="4017775"/>
                  <a:ext cx="34425" cy="14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" h="5642" fill="none" extrusionOk="0">
                      <a:moveTo>
                        <a:pt x="1067" y="1"/>
                      </a:moveTo>
                      <a:lnTo>
                        <a:pt x="1376" y="4885"/>
                      </a:lnTo>
                      <a:lnTo>
                        <a:pt x="1" y="5641"/>
                      </a:lnTo>
                    </a:path>
                  </a:pathLst>
                </a:custGeom>
                <a:noFill/>
                <a:ln w="7750" cap="rnd" cmpd="sng">
                  <a:solidFill>
                    <a:srgbClr val="22386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5" name="Google Shape;845;p44"/>
                <p:cNvSpPr/>
                <p:nvPr/>
              </p:nvSpPr>
              <p:spPr>
                <a:xfrm>
                  <a:off x="5374800" y="4020375"/>
                  <a:ext cx="8600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3440" extrusionOk="0">
                      <a:moveTo>
                        <a:pt x="1720" y="0"/>
                      </a:moveTo>
                      <a:cubicBezTo>
                        <a:pt x="791" y="0"/>
                        <a:pt x="0" y="757"/>
                        <a:pt x="0" y="1720"/>
                      </a:cubicBezTo>
                      <a:cubicBezTo>
                        <a:pt x="0" y="2648"/>
                        <a:pt x="791" y="3439"/>
                        <a:pt x="1720" y="3439"/>
                      </a:cubicBezTo>
                      <a:cubicBezTo>
                        <a:pt x="2683" y="3439"/>
                        <a:pt x="3440" y="2648"/>
                        <a:pt x="3440" y="1720"/>
                      </a:cubicBezTo>
                      <a:cubicBezTo>
                        <a:pt x="3440" y="757"/>
                        <a:pt x="2683" y="0"/>
                        <a:pt x="1720" y="0"/>
                      </a:cubicBezTo>
                      <a:close/>
                    </a:path>
                  </a:pathLst>
                </a:custGeom>
                <a:solidFill>
                  <a:srgbClr val="E8724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6" name="Google Shape;846;p44"/>
                <p:cNvSpPr/>
                <p:nvPr/>
              </p:nvSpPr>
              <p:spPr>
                <a:xfrm>
                  <a:off x="5374800" y="4051325"/>
                  <a:ext cx="8600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929" extrusionOk="0">
                      <a:moveTo>
                        <a:pt x="69" y="0"/>
                      </a:moveTo>
                      <a:cubicBezTo>
                        <a:pt x="0" y="310"/>
                        <a:pt x="0" y="619"/>
                        <a:pt x="69" y="929"/>
                      </a:cubicBezTo>
                      <a:cubicBezTo>
                        <a:pt x="620" y="654"/>
                        <a:pt x="1204" y="516"/>
                        <a:pt x="1823" y="482"/>
                      </a:cubicBezTo>
                      <a:cubicBezTo>
                        <a:pt x="2373" y="516"/>
                        <a:pt x="2889" y="654"/>
                        <a:pt x="3371" y="929"/>
                      </a:cubicBezTo>
                      <a:cubicBezTo>
                        <a:pt x="3405" y="757"/>
                        <a:pt x="3440" y="585"/>
                        <a:pt x="3440" y="413"/>
                      </a:cubicBezTo>
                      <a:cubicBezTo>
                        <a:pt x="3405" y="275"/>
                        <a:pt x="3405" y="138"/>
                        <a:pt x="3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7" name="Google Shape;847;p44"/>
                <p:cNvSpPr/>
                <p:nvPr/>
              </p:nvSpPr>
              <p:spPr>
                <a:xfrm>
                  <a:off x="5403175" y="4051325"/>
                  <a:ext cx="39575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" h="620" extrusionOk="0">
                      <a:moveTo>
                        <a:pt x="69" y="0"/>
                      </a:moveTo>
                      <a:cubicBezTo>
                        <a:pt x="35" y="103"/>
                        <a:pt x="35" y="172"/>
                        <a:pt x="0" y="275"/>
                      </a:cubicBezTo>
                      <a:cubicBezTo>
                        <a:pt x="0" y="379"/>
                        <a:pt x="0" y="447"/>
                        <a:pt x="0" y="550"/>
                      </a:cubicBezTo>
                      <a:cubicBezTo>
                        <a:pt x="241" y="516"/>
                        <a:pt x="447" y="482"/>
                        <a:pt x="688" y="482"/>
                      </a:cubicBezTo>
                      <a:cubicBezTo>
                        <a:pt x="963" y="482"/>
                        <a:pt x="1238" y="516"/>
                        <a:pt x="1548" y="619"/>
                      </a:cubicBezTo>
                      <a:cubicBezTo>
                        <a:pt x="1548" y="585"/>
                        <a:pt x="1548" y="516"/>
                        <a:pt x="1548" y="482"/>
                      </a:cubicBezTo>
                      <a:cubicBezTo>
                        <a:pt x="1582" y="310"/>
                        <a:pt x="1548" y="172"/>
                        <a:pt x="1514" y="0"/>
                      </a:cubicBezTo>
                      <a:close/>
                    </a:path>
                  </a:pathLst>
                </a:custGeom>
                <a:solidFill>
                  <a:srgbClr val="2A1C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8" name="Google Shape;848;p44"/>
                <p:cNvSpPr/>
                <p:nvPr/>
              </p:nvSpPr>
              <p:spPr>
                <a:xfrm>
                  <a:off x="5359325" y="3986875"/>
                  <a:ext cx="122125" cy="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1994" extrusionOk="0">
                      <a:moveTo>
                        <a:pt x="4049" y="0"/>
                      </a:moveTo>
                      <a:cubicBezTo>
                        <a:pt x="3938" y="0"/>
                        <a:pt x="3825" y="22"/>
                        <a:pt x="3715" y="68"/>
                      </a:cubicBezTo>
                      <a:cubicBezTo>
                        <a:pt x="3096" y="340"/>
                        <a:pt x="2441" y="470"/>
                        <a:pt x="1789" y="470"/>
                      </a:cubicBezTo>
                      <a:cubicBezTo>
                        <a:pt x="1536" y="470"/>
                        <a:pt x="1283" y="450"/>
                        <a:pt x="1032" y="412"/>
                      </a:cubicBezTo>
                      <a:cubicBezTo>
                        <a:pt x="979" y="403"/>
                        <a:pt x="926" y="398"/>
                        <a:pt x="874" y="398"/>
                      </a:cubicBezTo>
                      <a:cubicBezTo>
                        <a:pt x="526" y="398"/>
                        <a:pt x="223" y="593"/>
                        <a:pt x="104" y="893"/>
                      </a:cubicBezTo>
                      <a:cubicBezTo>
                        <a:pt x="0" y="1099"/>
                        <a:pt x="0" y="1306"/>
                        <a:pt x="104" y="1512"/>
                      </a:cubicBezTo>
                      <a:cubicBezTo>
                        <a:pt x="207" y="1684"/>
                        <a:pt x="413" y="1822"/>
                        <a:pt x="654" y="1890"/>
                      </a:cubicBezTo>
                      <a:cubicBezTo>
                        <a:pt x="1015" y="1959"/>
                        <a:pt x="1385" y="1994"/>
                        <a:pt x="1759" y="1994"/>
                      </a:cubicBezTo>
                      <a:cubicBezTo>
                        <a:pt x="2133" y="1994"/>
                        <a:pt x="2511" y="1959"/>
                        <a:pt x="2889" y="1890"/>
                      </a:cubicBezTo>
                      <a:cubicBezTo>
                        <a:pt x="3336" y="1822"/>
                        <a:pt x="3818" y="1718"/>
                        <a:pt x="4265" y="1546"/>
                      </a:cubicBezTo>
                      <a:cubicBezTo>
                        <a:pt x="4506" y="1443"/>
                        <a:pt x="4712" y="1237"/>
                        <a:pt x="4815" y="996"/>
                      </a:cubicBezTo>
                      <a:cubicBezTo>
                        <a:pt x="4884" y="824"/>
                        <a:pt x="4884" y="618"/>
                        <a:pt x="4815" y="412"/>
                      </a:cubicBezTo>
                      <a:cubicBezTo>
                        <a:pt x="4639" y="160"/>
                        <a:pt x="4352" y="0"/>
                        <a:pt x="4049" y="0"/>
                      </a:cubicBezTo>
                      <a:close/>
                    </a:path>
                  </a:pathLst>
                </a:custGeom>
                <a:solidFill>
                  <a:srgbClr val="2238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49" name="Google Shape;849;p44"/>
                <p:cNvSpPr/>
                <p:nvPr/>
              </p:nvSpPr>
              <p:spPr>
                <a:xfrm>
                  <a:off x="4974125" y="4392650"/>
                  <a:ext cx="325900" cy="1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6" h="6742" fill="none" extrusionOk="0">
                      <a:moveTo>
                        <a:pt x="13035" y="345"/>
                      </a:moveTo>
                      <a:cubicBezTo>
                        <a:pt x="12932" y="3887"/>
                        <a:pt x="9975" y="6742"/>
                        <a:pt x="6398" y="6638"/>
                      </a:cubicBezTo>
                      <a:lnTo>
                        <a:pt x="6398" y="6638"/>
                      </a:lnTo>
                      <a:cubicBezTo>
                        <a:pt x="2821" y="6535"/>
                        <a:pt x="1" y="3578"/>
                        <a:pt x="104" y="1"/>
                      </a:cubicBezTo>
                    </a:path>
                  </a:pathLst>
                </a:custGeom>
                <a:noFill/>
                <a:ln w="7750" cap="rnd" cmpd="sng">
                  <a:solidFill>
                    <a:srgbClr val="22386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0" name="Google Shape;850;p44"/>
                <p:cNvSpPr/>
                <p:nvPr/>
              </p:nvSpPr>
              <p:spPr>
                <a:xfrm>
                  <a:off x="5155550" y="4017775"/>
                  <a:ext cx="34425" cy="14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" h="5642" fill="none" extrusionOk="0">
                      <a:moveTo>
                        <a:pt x="1067" y="1"/>
                      </a:moveTo>
                      <a:lnTo>
                        <a:pt x="1376" y="4885"/>
                      </a:lnTo>
                      <a:lnTo>
                        <a:pt x="1" y="5641"/>
                      </a:lnTo>
                    </a:path>
                  </a:pathLst>
                </a:custGeom>
                <a:noFill/>
                <a:ln w="7750" cap="rnd" cmpd="sng">
                  <a:solidFill>
                    <a:srgbClr val="22386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1" name="Google Shape;851;p44"/>
                <p:cNvSpPr/>
                <p:nvPr/>
              </p:nvSpPr>
              <p:spPr>
                <a:xfrm>
                  <a:off x="5157275" y="4231025"/>
                  <a:ext cx="344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" h="860" fill="none" extrusionOk="0">
                      <a:moveTo>
                        <a:pt x="0" y="860"/>
                      </a:moveTo>
                      <a:cubicBezTo>
                        <a:pt x="0" y="860"/>
                        <a:pt x="551" y="0"/>
                        <a:pt x="1376" y="69"/>
                      </a:cubicBezTo>
                    </a:path>
                  </a:pathLst>
                </a:custGeom>
                <a:noFill/>
                <a:ln w="7750" cap="rnd" cmpd="sng">
                  <a:solidFill>
                    <a:srgbClr val="22386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2" name="Google Shape;852;p44"/>
                <p:cNvSpPr/>
                <p:nvPr/>
              </p:nvSpPr>
              <p:spPr>
                <a:xfrm>
                  <a:off x="5234650" y="4020375"/>
                  <a:ext cx="8600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3440" extrusionOk="0">
                      <a:moveTo>
                        <a:pt x="1720" y="0"/>
                      </a:moveTo>
                      <a:cubicBezTo>
                        <a:pt x="757" y="0"/>
                        <a:pt x="1" y="757"/>
                        <a:pt x="1" y="1720"/>
                      </a:cubicBezTo>
                      <a:cubicBezTo>
                        <a:pt x="1" y="2648"/>
                        <a:pt x="757" y="3439"/>
                        <a:pt x="1720" y="3439"/>
                      </a:cubicBezTo>
                      <a:cubicBezTo>
                        <a:pt x="2649" y="3439"/>
                        <a:pt x="3440" y="2648"/>
                        <a:pt x="3440" y="1720"/>
                      </a:cubicBezTo>
                      <a:cubicBezTo>
                        <a:pt x="3440" y="757"/>
                        <a:pt x="2649" y="0"/>
                        <a:pt x="1720" y="0"/>
                      </a:cubicBezTo>
                      <a:close/>
                    </a:path>
                  </a:pathLst>
                </a:custGeom>
                <a:solidFill>
                  <a:srgbClr val="E8724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3" name="Google Shape;853;p44"/>
                <p:cNvSpPr/>
                <p:nvPr/>
              </p:nvSpPr>
              <p:spPr>
                <a:xfrm>
                  <a:off x="5234650" y="4051325"/>
                  <a:ext cx="8600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929" extrusionOk="0">
                      <a:moveTo>
                        <a:pt x="69" y="0"/>
                      </a:moveTo>
                      <a:cubicBezTo>
                        <a:pt x="35" y="138"/>
                        <a:pt x="1" y="275"/>
                        <a:pt x="1" y="413"/>
                      </a:cubicBezTo>
                      <a:cubicBezTo>
                        <a:pt x="1" y="585"/>
                        <a:pt x="35" y="757"/>
                        <a:pt x="69" y="929"/>
                      </a:cubicBezTo>
                      <a:cubicBezTo>
                        <a:pt x="551" y="654"/>
                        <a:pt x="1067" y="516"/>
                        <a:pt x="1617" y="482"/>
                      </a:cubicBezTo>
                      <a:cubicBezTo>
                        <a:pt x="2236" y="516"/>
                        <a:pt x="2821" y="654"/>
                        <a:pt x="3371" y="929"/>
                      </a:cubicBezTo>
                      <a:cubicBezTo>
                        <a:pt x="3440" y="619"/>
                        <a:pt x="3440" y="310"/>
                        <a:pt x="3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4" name="Google Shape;854;p44"/>
                <p:cNvSpPr/>
                <p:nvPr/>
              </p:nvSpPr>
              <p:spPr>
                <a:xfrm>
                  <a:off x="5252700" y="4051325"/>
                  <a:ext cx="39575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" h="620" extrusionOk="0">
                      <a:moveTo>
                        <a:pt x="70" y="0"/>
                      </a:moveTo>
                      <a:cubicBezTo>
                        <a:pt x="35" y="172"/>
                        <a:pt x="1" y="310"/>
                        <a:pt x="35" y="482"/>
                      </a:cubicBezTo>
                      <a:cubicBezTo>
                        <a:pt x="35" y="516"/>
                        <a:pt x="35" y="585"/>
                        <a:pt x="35" y="619"/>
                      </a:cubicBezTo>
                      <a:cubicBezTo>
                        <a:pt x="310" y="516"/>
                        <a:pt x="620" y="482"/>
                        <a:pt x="895" y="482"/>
                      </a:cubicBezTo>
                      <a:cubicBezTo>
                        <a:pt x="1136" y="482"/>
                        <a:pt x="1377" y="516"/>
                        <a:pt x="1583" y="550"/>
                      </a:cubicBezTo>
                      <a:cubicBezTo>
                        <a:pt x="1583" y="447"/>
                        <a:pt x="1583" y="379"/>
                        <a:pt x="1583" y="275"/>
                      </a:cubicBezTo>
                      <a:cubicBezTo>
                        <a:pt x="1583" y="172"/>
                        <a:pt x="1548" y="103"/>
                        <a:pt x="1514" y="0"/>
                      </a:cubicBezTo>
                      <a:close/>
                    </a:path>
                  </a:pathLst>
                </a:custGeom>
                <a:solidFill>
                  <a:srgbClr val="2A1C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5" name="Google Shape;855;p44"/>
                <p:cNvSpPr/>
                <p:nvPr/>
              </p:nvSpPr>
              <p:spPr>
                <a:xfrm>
                  <a:off x="5214025" y="3986875"/>
                  <a:ext cx="122100" cy="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1994" extrusionOk="0">
                      <a:moveTo>
                        <a:pt x="835" y="0"/>
                      </a:moveTo>
                      <a:cubicBezTo>
                        <a:pt x="532" y="0"/>
                        <a:pt x="245" y="160"/>
                        <a:pt x="69" y="412"/>
                      </a:cubicBezTo>
                      <a:cubicBezTo>
                        <a:pt x="0" y="618"/>
                        <a:pt x="0" y="824"/>
                        <a:pt x="69" y="996"/>
                      </a:cubicBezTo>
                      <a:cubicBezTo>
                        <a:pt x="172" y="1237"/>
                        <a:pt x="379" y="1443"/>
                        <a:pt x="619" y="1546"/>
                      </a:cubicBezTo>
                      <a:cubicBezTo>
                        <a:pt x="1066" y="1718"/>
                        <a:pt x="1548" y="1822"/>
                        <a:pt x="1995" y="1890"/>
                      </a:cubicBezTo>
                      <a:cubicBezTo>
                        <a:pt x="2373" y="1959"/>
                        <a:pt x="2752" y="1994"/>
                        <a:pt x="3126" y="1994"/>
                      </a:cubicBezTo>
                      <a:cubicBezTo>
                        <a:pt x="3500" y="1994"/>
                        <a:pt x="3869" y="1959"/>
                        <a:pt x="4230" y="1890"/>
                      </a:cubicBezTo>
                      <a:cubicBezTo>
                        <a:pt x="4471" y="1822"/>
                        <a:pt x="4677" y="1684"/>
                        <a:pt x="4781" y="1512"/>
                      </a:cubicBezTo>
                      <a:cubicBezTo>
                        <a:pt x="4884" y="1306"/>
                        <a:pt x="4884" y="1099"/>
                        <a:pt x="4781" y="893"/>
                      </a:cubicBezTo>
                      <a:cubicBezTo>
                        <a:pt x="4661" y="593"/>
                        <a:pt x="4359" y="398"/>
                        <a:pt x="4033" y="398"/>
                      </a:cubicBezTo>
                      <a:cubicBezTo>
                        <a:pt x="3984" y="398"/>
                        <a:pt x="3935" y="403"/>
                        <a:pt x="3886" y="412"/>
                      </a:cubicBezTo>
                      <a:cubicBezTo>
                        <a:pt x="3626" y="450"/>
                        <a:pt x="3366" y="470"/>
                        <a:pt x="3108" y="470"/>
                      </a:cubicBezTo>
                      <a:cubicBezTo>
                        <a:pt x="2443" y="470"/>
                        <a:pt x="1788" y="340"/>
                        <a:pt x="1170" y="68"/>
                      </a:cubicBezTo>
                      <a:cubicBezTo>
                        <a:pt x="1059" y="22"/>
                        <a:pt x="946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2238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6" name="Google Shape;856;p44"/>
                <p:cNvSpPr/>
                <p:nvPr/>
              </p:nvSpPr>
              <p:spPr>
                <a:xfrm>
                  <a:off x="5069575" y="4051325"/>
                  <a:ext cx="39575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" h="620" extrusionOk="0">
                      <a:moveTo>
                        <a:pt x="69" y="0"/>
                      </a:moveTo>
                      <a:cubicBezTo>
                        <a:pt x="35" y="103"/>
                        <a:pt x="35" y="172"/>
                        <a:pt x="0" y="275"/>
                      </a:cubicBezTo>
                      <a:cubicBezTo>
                        <a:pt x="0" y="379"/>
                        <a:pt x="0" y="447"/>
                        <a:pt x="0" y="550"/>
                      </a:cubicBezTo>
                      <a:cubicBezTo>
                        <a:pt x="241" y="516"/>
                        <a:pt x="447" y="482"/>
                        <a:pt x="688" y="482"/>
                      </a:cubicBezTo>
                      <a:cubicBezTo>
                        <a:pt x="963" y="482"/>
                        <a:pt x="1273" y="516"/>
                        <a:pt x="1548" y="619"/>
                      </a:cubicBezTo>
                      <a:cubicBezTo>
                        <a:pt x="1548" y="585"/>
                        <a:pt x="1548" y="516"/>
                        <a:pt x="1548" y="482"/>
                      </a:cubicBezTo>
                      <a:cubicBezTo>
                        <a:pt x="1582" y="310"/>
                        <a:pt x="1548" y="172"/>
                        <a:pt x="1514" y="0"/>
                      </a:cubicBezTo>
                      <a:close/>
                    </a:path>
                  </a:pathLst>
                </a:custGeom>
                <a:solidFill>
                  <a:srgbClr val="2A1C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7" name="Google Shape;857;p44"/>
                <p:cNvSpPr/>
                <p:nvPr/>
              </p:nvSpPr>
              <p:spPr>
                <a:xfrm>
                  <a:off x="4835256" y="4790528"/>
                  <a:ext cx="119525" cy="64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25933" extrusionOk="0">
                      <a:moveTo>
                        <a:pt x="0" y="1"/>
                      </a:moveTo>
                      <a:lnTo>
                        <a:pt x="0" y="25933"/>
                      </a:lnTo>
                      <a:lnTo>
                        <a:pt x="4505" y="25933"/>
                      </a:lnTo>
                      <a:lnTo>
                        <a:pt x="478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8" name="Google Shape;858;p44"/>
                <p:cNvSpPr/>
                <p:nvPr/>
              </p:nvSpPr>
              <p:spPr>
                <a:xfrm>
                  <a:off x="5565561" y="4788454"/>
                  <a:ext cx="119550" cy="64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" h="25933" extrusionOk="0">
                      <a:moveTo>
                        <a:pt x="1" y="1"/>
                      </a:moveTo>
                      <a:lnTo>
                        <a:pt x="242" y="25933"/>
                      </a:lnTo>
                      <a:lnTo>
                        <a:pt x="4781" y="25933"/>
                      </a:lnTo>
                      <a:lnTo>
                        <a:pt x="478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59" name="Google Shape;859;p44"/>
                <p:cNvSpPr/>
                <p:nvPr/>
              </p:nvSpPr>
              <p:spPr>
                <a:xfrm>
                  <a:off x="4829700" y="4343650"/>
                  <a:ext cx="862375" cy="106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5" h="42475" extrusionOk="0">
                      <a:moveTo>
                        <a:pt x="11521" y="0"/>
                      </a:moveTo>
                      <a:cubicBezTo>
                        <a:pt x="5159" y="0"/>
                        <a:pt x="0" y="5159"/>
                        <a:pt x="34" y="11522"/>
                      </a:cubicBezTo>
                      <a:lnTo>
                        <a:pt x="34" y="17953"/>
                      </a:lnTo>
                      <a:lnTo>
                        <a:pt x="5606" y="17953"/>
                      </a:lnTo>
                      <a:lnTo>
                        <a:pt x="5331" y="42474"/>
                      </a:lnTo>
                      <a:lnTo>
                        <a:pt x="29199" y="42474"/>
                      </a:lnTo>
                      <a:lnTo>
                        <a:pt x="28924" y="17953"/>
                      </a:lnTo>
                      <a:lnTo>
                        <a:pt x="34495" y="17953"/>
                      </a:lnTo>
                      <a:lnTo>
                        <a:pt x="34495" y="11522"/>
                      </a:lnTo>
                      <a:cubicBezTo>
                        <a:pt x="34495" y="5159"/>
                        <a:pt x="29336" y="0"/>
                        <a:pt x="229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0" name="Google Shape;860;p44"/>
                <p:cNvSpPr/>
                <p:nvPr/>
              </p:nvSpPr>
              <p:spPr>
                <a:xfrm>
                  <a:off x="5133200" y="4392650"/>
                  <a:ext cx="325875" cy="1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6742" fill="none" extrusionOk="0">
                      <a:moveTo>
                        <a:pt x="13035" y="345"/>
                      </a:moveTo>
                      <a:cubicBezTo>
                        <a:pt x="12966" y="3887"/>
                        <a:pt x="9974" y="6742"/>
                        <a:pt x="6397" y="6638"/>
                      </a:cubicBezTo>
                      <a:lnTo>
                        <a:pt x="6397" y="6638"/>
                      </a:lnTo>
                      <a:cubicBezTo>
                        <a:pt x="2821" y="6535"/>
                        <a:pt x="0" y="3578"/>
                        <a:pt x="104" y="1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1" name="Google Shape;861;p44"/>
                <p:cNvSpPr/>
                <p:nvPr/>
              </p:nvSpPr>
              <p:spPr>
                <a:xfrm>
                  <a:off x="5206275" y="4201775"/>
                  <a:ext cx="188325" cy="3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12279" extrusionOk="0">
                      <a:moveTo>
                        <a:pt x="1" y="1"/>
                      </a:moveTo>
                      <a:lnTo>
                        <a:pt x="1" y="8496"/>
                      </a:lnTo>
                      <a:cubicBezTo>
                        <a:pt x="1" y="10593"/>
                        <a:pt x="1686" y="12279"/>
                        <a:pt x="3749" y="12279"/>
                      </a:cubicBezTo>
                      <a:cubicBezTo>
                        <a:pt x="5847" y="12279"/>
                        <a:pt x="7532" y="10593"/>
                        <a:pt x="7532" y="8496"/>
                      </a:cubicBezTo>
                      <a:lnTo>
                        <a:pt x="7532" y="1"/>
                      </a:lnTo>
                      <a:close/>
                    </a:path>
                  </a:pathLst>
                </a:custGeom>
                <a:solidFill>
                  <a:srgbClr val="F1B3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2" name="Google Shape;862;p44"/>
                <p:cNvSpPr/>
                <p:nvPr/>
              </p:nvSpPr>
              <p:spPr>
                <a:xfrm>
                  <a:off x="5125450" y="3900000"/>
                  <a:ext cx="398125" cy="4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5" h="18744" extrusionOk="0">
                      <a:moveTo>
                        <a:pt x="15855" y="0"/>
                      </a:moveTo>
                      <a:lnTo>
                        <a:pt x="1" y="69"/>
                      </a:lnTo>
                      <a:lnTo>
                        <a:pt x="70" y="10834"/>
                      </a:lnTo>
                      <a:cubicBezTo>
                        <a:pt x="70" y="15201"/>
                        <a:pt x="3646" y="18744"/>
                        <a:pt x="8014" y="18744"/>
                      </a:cubicBezTo>
                      <a:cubicBezTo>
                        <a:pt x="12382" y="18709"/>
                        <a:pt x="15924" y="15167"/>
                        <a:pt x="15924" y="10765"/>
                      </a:cubicBezTo>
                      <a:lnTo>
                        <a:pt x="15855" y="0"/>
                      </a:lnTo>
                      <a:close/>
                    </a:path>
                  </a:pathLst>
                </a:custGeom>
                <a:solidFill>
                  <a:srgbClr val="F6BC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3" name="Google Shape;863;p44"/>
                <p:cNvSpPr/>
                <p:nvPr/>
              </p:nvSpPr>
              <p:spPr>
                <a:xfrm>
                  <a:off x="5076450" y="3742650"/>
                  <a:ext cx="441950" cy="33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8" h="13242" extrusionOk="0">
                      <a:moveTo>
                        <a:pt x="7360" y="0"/>
                      </a:moveTo>
                      <a:cubicBezTo>
                        <a:pt x="3268" y="35"/>
                        <a:pt x="1" y="3371"/>
                        <a:pt x="1" y="7429"/>
                      </a:cubicBezTo>
                      <a:lnTo>
                        <a:pt x="69" y="13241"/>
                      </a:lnTo>
                      <a:lnTo>
                        <a:pt x="2786" y="13241"/>
                      </a:lnTo>
                      <a:lnTo>
                        <a:pt x="2752" y="9424"/>
                      </a:lnTo>
                      <a:cubicBezTo>
                        <a:pt x="2717" y="8255"/>
                        <a:pt x="3680" y="7257"/>
                        <a:pt x="4884" y="7257"/>
                      </a:cubicBezTo>
                      <a:lnTo>
                        <a:pt x="16337" y="7223"/>
                      </a:lnTo>
                      <a:cubicBezTo>
                        <a:pt x="17093" y="7223"/>
                        <a:pt x="17678" y="6604"/>
                        <a:pt x="17643" y="5847"/>
                      </a:cubicBezTo>
                      <a:cubicBezTo>
                        <a:pt x="17577" y="5146"/>
                        <a:pt x="17024" y="4607"/>
                        <a:pt x="16332" y="4607"/>
                      </a:cubicBezTo>
                      <a:cubicBezTo>
                        <a:pt x="16311" y="4607"/>
                        <a:pt x="16289" y="4608"/>
                        <a:pt x="16268" y="4609"/>
                      </a:cubicBezTo>
                      <a:lnTo>
                        <a:pt x="918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4" name="Google Shape;864;p44"/>
                <p:cNvSpPr/>
                <p:nvPr/>
              </p:nvSpPr>
              <p:spPr>
                <a:xfrm>
                  <a:off x="5054100" y="4019500"/>
                  <a:ext cx="147900" cy="1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6" h="5917" extrusionOk="0">
                      <a:moveTo>
                        <a:pt x="2958" y="1"/>
                      </a:moveTo>
                      <a:cubicBezTo>
                        <a:pt x="1307" y="35"/>
                        <a:pt x="0" y="1342"/>
                        <a:pt x="0" y="2993"/>
                      </a:cubicBezTo>
                      <a:cubicBezTo>
                        <a:pt x="0" y="4609"/>
                        <a:pt x="1342" y="5916"/>
                        <a:pt x="2958" y="5916"/>
                      </a:cubicBezTo>
                      <a:cubicBezTo>
                        <a:pt x="4609" y="5916"/>
                        <a:pt x="5916" y="4575"/>
                        <a:pt x="5916" y="2958"/>
                      </a:cubicBezTo>
                      <a:cubicBezTo>
                        <a:pt x="5881" y="1308"/>
                        <a:pt x="4574" y="1"/>
                        <a:pt x="29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5" name="Google Shape;865;p44"/>
                <p:cNvSpPr/>
                <p:nvPr/>
              </p:nvSpPr>
              <p:spPr>
                <a:xfrm>
                  <a:off x="5069575" y="4049600"/>
                  <a:ext cx="58500" cy="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" h="3509" fill="none" extrusionOk="0">
                      <a:moveTo>
                        <a:pt x="2339" y="3508"/>
                      </a:moveTo>
                      <a:cubicBezTo>
                        <a:pt x="0" y="3508"/>
                        <a:pt x="0" y="0"/>
                        <a:pt x="2339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6" name="Google Shape;866;p44"/>
                <p:cNvSpPr/>
                <p:nvPr/>
              </p:nvSpPr>
              <p:spPr>
                <a:xfrm>
                  <a:off x="5188225" y="3740925"/>
                  <a:ext cx="449700" cy="1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8" h="7395" extrusionOk="0">
                      <a:moveTo>
                        <a:pt x="17953" y="1"/>
                      </a:moveTo>
                      <a:lnTo>
                        <a:pt x="4196" y="104"/>
                      </a:lnTo>
                      <a:cubicBezTo>
                        <a:pt x="1892" y="138"/>
                        <a:pt x="0" y="2030"/>
                        <a:pt x="35" y="4368"/>
                      </a:cubicBezTo>
                      <a:lnTo>
                        <a:pt x="69" y="7395"/>
                      </a:lnTo>
                      <a:lnTo>
                        <a:pt x="11866" y="7292"/>
                      </a:lnTo>
                      <a:cubicBezTo>
                        <a:pt x="15270" y="7257"/>
                        <a:pt x="17987" y="4506"/>
                        <a:pt x="17987" y="1101"/>
                      </a:cubicBezTo>
                      <a:lnTo>
                        <a:pt x="179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7" name="Google Shape;867;p44"/>
                <p:cNvSpPr/>
                <p:nvPr/>
              </p:nvSpPr>
              <p:spPr>
                <a:xfrm>
                  <a:off x="5223475" y="3625725"/>
                  <a:ext cx="361150" cy="2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6" h="10215" extrusionOk="0">
                      <a:moveTo>
                        <a:pt x="13276" y="0"/>
                      </a:moveTo>
                      <a:lnTo>
                        <a:pt x="2202" y="4506"/>
                      </a:lnTo>
                      <a:cubicBezTo>
                        <a:pt x="723" y="5090"/>
                        <a:pt x="1" y="6810"/>
                        <a:pt x="620" y="8289"/>
                      </a:cubicBezTo>
                      <a:lnTo>
                        <a:pt x="1411" y="10215"/>
                      </a:lnTo>
                      <a:lnTo>
                        <a:pt x="11247" y="6225"/>
                      </a:lnTo>
                      <a:cubicBezTo>
                        <a:pt x="13413" y="5331"/>
                        <a:pt x="14445" y="2855"/>
                        <a:pt x="13551" y="688"/>
                      </a:cubicBezTo>
                      <a:lnTo>
                        <a:pt x="1327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8" name="Google Shape;868;p44"/>
                <p:cNvSpPr/>
                <p:nvPr/>
              </p:nvSpPr>
              <p:spPr>
                <a:xfrm>
                  <a:off x="5314625" y="4017775"/>
                  <a:ext cx="34400" cy="14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5642" fill="none" extrusionOk="0">
                      <a:moveTo>
                        <a:pt x="1101" y="1"/>
                      </a:moveTo>
                      <a:lnTo>
                        <a:pt x="1376" y="4885"/>
                      </a:lnTo>
                      <a:lnTo>
                        <a:pt x="0" y="5641"/>
                      </a:lnTo>
                    </a:path>
                  </a:pathLst>
                </a:custGeom>
                <a:noFill/>
                <a:ln w="28575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69" name="Google Shape;869;p44"/>
                <p:cNvSpPr/>
                <p:nvPr/>
              </p:nvSpPr>
              <p:spPr>
                <a:xfrm>
                  <a:off x="5316325" y="4231025"/>
                  <a:ext cx="344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" h="860" fill="none" extrusionOk="0">
                      <a:moveTo>
                        <a:pt x="1" y="860"/>
                      </a:moveTo>
                      <a:cubicBezTo>
                        <a:pt x="1" y="860"/>
                        <a:pt x="551" y="0"/>
                        <a:pt x="1376" y="69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0" name="Google Shape;870;p44"/>
                <p:cNvSpPr/>
                <p:nvPr/>
              </p:nvSpPr>
              <p:spPr>
                <a:xfrm>
                  <a:off x="5393725" y="4020375"/>
                  <a:ext cx="8600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3440" extrusionOk="0">
                      <a:moveTo>
                        <a:pt x="1720" y="0"/>
                      </a:moveTo>
                      <a:cubicBezTo>
                        <a:pt x="757" y="0"/>
                        <a:pt x="0" y="757"/>
                        <a:pt x="0" y="1720"/>
                      </a:cubicBezTo>
                      <a:cubicBezTo>
                        <a:pt x="0" y="2648"/>
                        <a:pt x="757" y="3439"/>
                        <a:pt x="1720" y="3439"/>
                      </a:cubicBezTo>
                      <a:cubicBezTo>
                        <a:pt x="2648" y="3439"/>
                        <a:pt x="3439" y="2648"/>
                        <a:pt x="3439" y="1720"/>
                      </a:cubicBezTo>
                      <a:cubicBezTo>
                        <a:pt x="3439" y="757"/>
                        <a:pt x="2648" y="0"/>
                        <a:pt x="172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1" name="Google Shape;871;p44"/>
                <p:cNvSpPr/>
                <p:nvPr/>
              </p:nvSpPr>
              <p:spPr>
                <a:xfrm>
                  <a:off x="5393725" y="4051325"/>
                  <a:ext cx="8600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929" extrusionOk="0">
                      <a:moveTo>
                        <a:pt x="69" y="0"/>
                      </a:moveTo>
                      <a:cubicBezTo>
                        <a:pt x="34" y="138"/>
                        <a:pt x="34" y="275"/>
                        <a:pt x="0" y="413"/>
                      </a:cubicBezTo>
                      <a:cubicBezTo>
                        <a:pt x="0" y="585"/>
                        <a:pt x="34" y="757"/>
                        <a:pt x="69" y="929"/>
                      </a:cubicBezTo>
                      <a:cubicBezTo>
                        <a:pt x="550" y="654"/>
                        <a:pt x="1066" y="516"/>
                        <a:pt x="1651" y="482"/>
                      </a:cubicBezTo>
                      <a:cubicBezTo>
                        <a:pt x="2236" y="516"/>
                        <a:pt x="2820" y="654"/>
                        <a:pt x="3370" y="929"/>
                      </a:cubicBezTo>
                      <a:cubicBezTo>
                        <a:pt x="3439" y="619"/>
                        <a:pt x="3439" y="310"/>
                        <a:pt x="33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2" name="Google Shape;872;p44"/>
                <p:cNvSpPr/>
                <p:nvPr/>
              </p:nvSpPr>
              <p:spPr>
                <a:xfrm>
                  <a:off x="5411775" y="4051325"/>
                  <a:ext cx="39575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" h="620" extrusionOk="0">
                      <a:moveTo>
                        <a:pt x="69" y="0"/>
                      </a:moveTo>
                      <a:cubicBezTo>
                        <a:pt x="35" y="172"/>
                        <a:pt x="0" y="310"/>
                        <a:pt x="35" y="482"/>
                      </a:cubicBezTo>
                      <a:cubicBezTo>
                        <a:pt x="35" y="516"/>
                        <a:pt x="35" y="585"/>
                        <a:pt x="69" y="619"/>
                      </a:cubicBezTo>
                      <a:cubicBezTo>
                        <a:pt x="344" y="516"/>
                        <a:pt x="619" y="482"/>
                        <a:pt x="929" y="482"/>
                      </a:cubicBezTo>
                      <a:cubicBezTo>
                        <a:pt x="1135" y="482"/>
                        <a:pt x="1342" y="516"/>
                        <a:pt x="1582" y="550"/>
                      </a:cubicBezTo>
                      <a:cubicBezTo>
                        <a:pt x="1582" y="447"/>
                        <a:pt x="1582" y="379"/>
                        <a:pt x="1582" y="275"/>
                      </a:cubicBezTo>
                      <a:cubicBezTo>
                        <a:pt x="1548" y="172"/>
                        <a:pt x="1548" y="103"/>
                        <a:pt x="1514" y="0"/>
                      </a:cubicBezTo>
                      <a:close/>
                    </a:path>
                  </a:pathLst>
                </a:custGeom>
                <a:solidFill>
                  <a:srgbClr val="2A1C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3" name="Google Shape;873;p44"/>
                <p:cNvSpPr/>
                <p:nvPr/>
              </p:nvSpPr>
              <p:spPr>
                <a:xfrm>
                  <a:off x="5373075" y="3986875"/>
                  <a:ext cx="122125" cy="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1999" extrusionOk="0">
                      <a:moveTo>
                        <a:pt x="836" y="0"/>
                      </a:moveTo>
                      <a:cubicBezTo>
                        <a:pt x="535" y="0"/>
                        <a:pt x="255" y="160"/>
                        <a:pt x="104" y="412"/>
                      </a:cubicBezTo>
                      <a:cubicBezTo>
                        <a:pt x="1" y="618"/>
                        <a:pt x="1" y="824"/>
                        <a:pt x="104" y="996"/>
                      </a:cubicBezTo>
                      <a:cubicBezTo>
                        <a:pt x="173" y="1271"/>
                        <a:pt x="379" y="1443"/>
                        <a:pt x="654" y="1546"/>
                      </a:cubicBezTo>
                      <a:cubicBezTo>
                        <a:pt x="1067" y="1718"/>
                        <a:pt x="1548" y="1822"/>
                        <a:pt x="1995" y="1925"/>
                      </a:cubicBezTo>
                      <a:cubicBezTo>
                        <a:pt x="2347" y="1973"/>
                        <a:pt x="2698" y="1998"/>
                        <a:pt x="3049" y="1998"/>
                      </a:cubicBezTo>
                      <a:cubicBezTo>
                        <a:pt x="3454" y="1998"/>
                        <a:pt x="3860" y="1964"/>
                        <a:pt x="4265" y="1890"/>
                      </a:cubicBezTo>
                      <a:cubicBezTo>
                        <a:pt x="4472" y="1822"/>
                        <a:pt x="4678" y="1684"/>
                        <a:pt x="4781" y="1512"/>
                      </a:cubicBezTo>
                      <a:cubicBezTo>
                        <a:pt x="4884" y="1306"/>
                        <a:pt x="4884" y="1099"/>
                        <a:pt x="4816" y="893"/>
                      </a:cubicBezTo>
                      <a:cubicBezTo>
                        <a:pt x="4666" y="593"/>
                        <a:pt x="4360" y="398"/>
                        <a:pt x="4033" y="398"/>
                      </a:cubicBezTo>
                      <a:cubicBezTo>
                        <a:pt x="3985" y="398"/>
                        <a:pt x="3936" y="403"/>
                        <a:pt x="3887" y="412"/>
                      </a:cubicBezTo>
                      <a:cubicBezTo>
                        <a:pt x="3627" y="450"/>
                        <a:pt x="3367" y="470"/>
                        <a:pt x="3108" y="470"/>
                      </a:cubicBezTo>
                      <a:cubicBezTo>
                        <a:pt x="2444" y="470"/>
                        <a:pt x="1789" y="340"/>
                        <a:pt x="1170" y="68"/>
                      </a:cubicBezTo>
                      <a:cubicBezTo>
                        <a:pt x="1059" y="22"/>
                        <a:pt x="946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4" name="Google Shape;874;p44"/>
                <p:cNvSpPr/>
                <p:nvPr/>
              </p:nvSpPr>
              <p:spPr>
                <a:xfrm>
                  <a:off x="5200250" y="4020375"/>
                  <a:ext cx="86025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1" h="3440" extrusionOk="0">
                      <a:moveTo>
                        <a:pt x="1721" y="0"/>
                      </a:moveTo>
                      <a:cubicBezTo>
                        <a:pt x="792" y="0"/>
                        <a:pt x="1" y="757"/>
                        <a:pt x="1" y="1720"/>
                      </a:cubicBezTo>
                      <a:cubicBezTo>
                        <a:pt x="1" y="2648"/>
                        <a:pt x="792" y="3439"/>
                        <a:pt x="1721" y="3439"/>
                      </a:cubicBezTo>
                      <a:cubicBezTo>
                        <a:pt x="2683" y="3439"/>
                        <a:pt x="3440" y="2648"/>
                        <a:pt x="3440" y="1720"/>
                      </a:cubicBezTo>
                      <a:cubicBezTo>
                        <a:pt x="3440" y="757"/>
                        <a:pt x="2683" y="0"/>
                        <a:pt x="17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5" name="Google Shape;875;p44"/>
                <p:cNvSpPr/>
                <p:nvPr/>
              </p:nvSpPr>
              <p:spPr>
                <a:xfrm>
                  <a:off x="5200250" y="4051325"/>
                  <a:ext cx="860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1" h="929" extrusionOk="0">
                      <a:moveTo>
                        <a:pt x="70" y="0"/>
                      </a:moveTo>
                      <a:cubicBezTo>
                        <a:pt x="1" y="310"/>
                        <a:pt x="1" y="619"/>
                        <a:pt x="70" y="929"/>
                      </a:cubicBezTo>
                      <a:cubicBezTo>
                        <a:pt x="620" y="654"/>
                        <a:pt x="1205" y="516"/>
                        <a:pt x="1824" y="482"/>
                      </a:cubicBezTo>
                      <a:cubicBezTo>
                        <a:pt x="2374" y="516"/>
                        <a:pt x="2890" y="654"/>
                        <a:pt x="3406" y="929"/>
                      </a:cubicBezTo>
                      <a:cubicBezTo>
                        <a:pt x="3406" y="757"/>
                        <a:pt x="3440" y="585"/>
                        <a:pt x="3440" y="413"/>
                      </a:cubicBezTo>
                      <a:cubicBezTo>
                        <a:pt x="3440" y="275"/>
                        <a:pt x="3406" y="138"/>
                        <a:pt x="34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6" name="Google Shape;876;p44"/>
                <p:cNvSpPr/>
                <p:nvPr/>
              </p:nvSpPr>
              <p:spPr>
                <a:xfrm>
                  <a:off x="5228625" y="4051325"/>
                  <a:ext cx="39575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" h="620" extrusionOk="0">
                      <a:moveTo>
                        <a:pt x="70" y="0"/>
                      </a:moveTo>
                      <a:cubicBezTo>
                        <a:pt x="35" y="103"/>
                        <a:pt x="35" y="172"/>
                        <a:pt x="1" y="275"/>
                      </a:cubicBezTo>
                      <a:cubicBezTo>
                        <a:pt x="1" y="379"/>
                        <a:pt x="1" y="447"/>
                        <a:pt x="1" y="550"/>
                      </a:cubicBezTo>
                      <a:cubicBezTo>
                        <a:pt x="242" y="516"/>
                        <a:pt x="448" y="482"/>
                        <a:pt x="689" y="482"/>
                      </a:cubicBezTo>
                      <a:cubicBezTo>
                        <a:pt x="964" y="482"/>
                        <a:pt x="1273" y="516"/>
                        <a:pt x="1548" y="619"/>
                      </a:cubicBezTo>
                      <a:cubicBezTo>
                        <a:pt x="1548" y="585"/>
                        <a:pt x="1548" y="516"/>
                        <a:pt x="1583" y="482"/>
                      </a:cubicBezTo>
                      <a:cubicBezTo>
                        <a:pt x="1583" y="310"/>
                        <a:pt x="1548" y="172"/>
                        <a:pt x="1514" y="0"/>
                      </a:cubicBezTo>
                      <a:close/>
                    </a:path>
                  </a:pathLst>
                </a:custGeom>
                <a:solidFill>
                  <a:srgbClr val="2A1C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7" name="Google Shape;877;p44"/>
                <p:cNvSpPr/>
                <p:nvPr/>
              </p:nvSpPr>
              <p:spPr>
                <a:xfrm>
                  <a:off x="5184775" y="3986875"/>
                  <a:ext cx="122125" cy="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1994" extrusionOk="0">
                      <a:moveTo>
                        <a:pt x="4050" y="0"/>
                      </a:moveTo>
                      <a:cubicBezTo>
                        <a:pt x="3939" y="0"/>
                        <a:pt x="3826" y="22"/>
                        <a:pt x="3715" y="68"/>
                      </a:cubicBezTo>
                      <a:cubicBezTo>
                        <a:pt x="3096" y="340"/>
                        <a:pt x="2442" y="470"/>
                        <a:pt x="1790" y="470"/>
                      </a:cubicBezTo>
                      <a:cubicBezTo>
                        <a:pt x="1536" y="470"/>
                        <a:pt x="1283" y="450"/>
                        <a:pt x="1033" y="412"/>
                      </a:cubicBezTo>
                      <a:cubicBezTo>
                        <a:pt x="979" y="403"/>
                        <a:pt x="927" y="398"/>
                        <a:pt x="875" y="398"/>
                      </a:cubicBezTo>
                      <a:cubicBezTo>
                        <a:pt x="526" y="398"/>
                        <a:pt x="224" y="593"/>
                        <a:pt x="104" y="893"/>
                      </a:cubicBezTo>
                      <a:cubicBezTo>
                        <a:pt x="1" y="1099"/>
                        <a:pt x="35" y="1306"/>
                        <a:pt x="104" y="1512"/>
                      </a:cubicBezTo>
                      <a:cubicBezTo>
                        <a:pt x="242" y="1684"/>
                        <a:pt x="414" y="1822"/>
                        <a:pt x="654" y="1890"/>
                      </a:cubicBezTo>
                      <a:cubicBezTo>
                        <a:pt x="1015" y="1959"/>
                        <a:pt x="1385" y="1994"/>
                        <a:pt x="1759" y="1994"/>
                      </a:cubicBezTo>
                      <a:cubicBezTo>
                        <a:pt x="2133" y="1994"/>
                        <a:pt x="2511" y="1959"/>
                        <a:pt x="2890" y="1890"/>
                      </a:cubicBezTo>
                      <a:cubicBezTo>
                        <a:pt x="3371" y="1822"/>
                        <a:pt x="3818" y="1718"/>
                        <a:pt x="4265" y="1546"/>
                      </a:cubicBezTo>
                      <a:cubicBezTo>
                        <a:pt x="4506" y="1443"/>
                        <a:pt x="4713" y="1237"/>
                        <a:pt x="4816" y="996"/>
                      </a:cubicBezTo>
                      <a:cubicBezTo>
                        <a:pt x="4885" y="824"/>
                        <a:pt x="4885" y="618"/>
                        <a:pt x="4816" y="412"/>
                      </a:cubicBezTo>
                      <a:cubicBezTo>
                        <a:pt x="4639" y="160"/>
                        <a:pt x="4353" y="0"/>
                        <a:pt x="40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878" name="Google Shape;878;p44"/>
              <p:cNvSpPr/>
              <p:nvPr/>
            </p:nvSpPr>
            <p:spPr>
              <a:xfrm>
                <a:off x="5948375" y="3738575"/>
                <a:ext cx="33325" cy="59530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3812" extrusionOk="0">
                    <a:moveTo>
                      <a:pt x="0" y="23812"/>
                    </a:moveTo>
                    <a:cubicBezTo>
                      <a:pt x="64" y="21240"/>
                      <a:pt x="159" y="12351"/>
                      <a:pt x="381" y="8382"/>
                    </a:cubicBezTo>
                    <a:cubicBezTo>
                      <a:pt x="603" y="4413"/>
                      <a:pt x="1174" y="1397"/>
                      <a:pt x="1333" y="0"/>
                    </a:cubicBezTo>
                  </a:path>
                </a:pathLst>
              </a:cu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79" name="Google Shape;879;p44"/>
              <p:cNvSpPr/>
              <p:nvPr/>
            </p:nvSpPr>
            <p:spPr>
              <a:xfrm>
                <a:off x="7610475" y="3762375"/>
                <a:ext cx="57150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2860" extrusionOk="0">
                    <a:moveTo>
                      <a:pt x="2286" y="22860"/>
                    </a:moveTo>
                    <a:cubicBezTo>
                      <a:pt x="2032" y="20288"/>
                      <a:pt x="1143" y="11240"/>
                      <a:pt x="762" y="7430"/>
                    </a:cubicBezTo>
                    <a:cubicBezTo>
                      <a:pt x="381" y="3620"/>
                      <a:pt x="127" y="1238"/>
                      <a:pt x="0" y="0"/>
                    </a:cubicBezTo>
                  </a:path>
                </a:pathLst>
              </a:cu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55" name="Google Shape;655;p43">
            <a:extLst>
              <a:ext uri="{FF2B5EF4-FFF2-40B4-BE49-F238E27FC236}">
                <a16:creationId xmlns:a16="http://schemas.microsoft.com/office/drawing/2014/main" id="{0D54B4B1-FDF4-4947-8409-AF764DFA9738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01.  </a:t>
            </a:r>
            <a:r>
              <a:rPr lang="en" sz="2300" dirty="0"/>
              <a:t>Introduction</a:t>
            </a:r>
            <a:endParaRPr lang="en" sz="23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6"/>
          <p:cNvSpPr/>
          <p:nvPr/>
        </p:nvSpPr>
        <p:spPr>
          <a:xfrm>
            <a:off x="5272263" y="81075"/>
            <a:ext cx="3443100" cy="3443100"/>
          </a:xfrm>
          <a:prstGeom prst="ellipse">
            <a:avLst/>
          </a:prstGeom>
          <a:solidFill>
            <a:srgbClr val="FE5145">
              <a:alpha val="7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8" name="Google Shape;1608;p56"/>
          <p:cNvSpPr txBox="1">
            <a:spLocks noGrp="1"/>
          </p:cNvSpPr>
          <p:nvPr>
            <p:ph type="subTitle" idx="1"/>
          </p:nvPr>
        </p:nvSpPr>
        <p:spPr>
          <a:xfrm>
            <a:off x="693000" y="982275"/>
            <a:ext cx="4241100" cy="29062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20000"/>
              </a:lnSpc>
            </a:pPr>
            <a:r>
              <a:rPr lang="en" altLang="ko-Kore-SK" sz="1600" dirty="0"/>
              <a:t>Through our website, you will have access to the minimum information you must know to decide which pill to take for your condition. </a:t>
            </a:r>
          </a:p>
          <a:p>
            <a:pPr marL="0" lvl="0" indent="0">
              <a:lnSpc>
                <a:spcPct val="120000"/>
              </a:lnSpc>
            </a:pPr>
            <a:endParaRPr lang="en" altLang="ko-Kore-SK" sz="1600" dirty="0"/>
          </a:p>
          <a:p>
            <a:pPr marL="0" lvl="0" indent="0">
              <a:lnSpc>
                <a:spcPct val="120000"/>
              </a:lnSpc>
            </a:pPr>
            <a:r>
              <a:rPr lang="en" altLang="ko-Kore-SK" sz="1600" dirty="0"/>
              <a:t>To match our objectives, we named our website ‘PILLGOOD”, like Feelgood, cause you feel better when you take pills, and that is basically why we came up with this website.</a:t>
            </a:r>
          </a:p>
        </p:txBody>
      </p:sp>
      <p:sp>
        <p:nvSpPr>
          <p:cNvPr id="1626" name="Google Shape;1626;p56"/>
          <p:cNvSpPr/>
          <p:nvPr/>
        </p:nvSpPr>
        <p:spPr>
          <a:xfrm>
            <a:off x="8360249" y="3864703"/>
            <a:ext cx="231227" cy="230146"/>
          </a:xfrm>
          <a:custGeom>
            <a:avLst/>
            <a:gdLst/>
            <a:ahLst/>
            <a:cxnLst/>
            <a:rect l="l" t="t" r="r" b="b"/>
            <a:pathLst>
              <a:path w="7273" h="7239" extrusionOk="0">
                <a:moveTo>
                  <a:pt x="2902" y="0"/>
                </a:moveTo>
                <a:cubicBezTo>
                  <a:pt x="2569" y="0"/>
                  <a:pt x="2469" y="134"/>
                  <a:pt x="2469" y="434"/>
                </a:cubicBezTo>
                <a:lnTo>
                  <a:pt x="2469" y="2502"/>
                </a:lnTo>
                <a:lnTo>
                  <a:pt x="434" y="2502"/>
                </a:lnTo>
                <a:cubicBezTo>
                  <a:pt x="134" y="2502"/>
                  <a:pt x="0" y="2636"/>
                  <a:pt x="0" y="2936"/>
                </a:cubicBezTo>
                <a:lnTo>
                  <a:pt x="0" y="4303"/>
                </a:lnTo>
                <a:cubicBezTo>
                  <a:pt x="0" y="4637"/>
                  <a:pt x="134" y="4770"/>
                  <a:pt x="434" y="4770"/>
                </a:cubicBezTo>
                <a:lnTo>
                  <a:pt x="2435" y="4770"/>
                </a:lnTo>
                <a:lnTo>
                  <a:pt x="2435" y="6805"/>
                </a:lnTo>
                <a:cubicBezTo>
                  <a:pt x="2435" y="7106"/>
                  <a:pt x="2569" y="7239"/>
                  <a:pt x="2869" y="7239"/>
                </a:cubicBezTo>
                <a:lnTo>
                  <a:pt x="4404" y="7239"/>
                </a:lnTo>
                <a:cubicBezTo>
                  <a:pt x="4704" y="7239"/>
                  <a:pt x="4837" y="7106"/>
                  <a:pt x="4837" y="6805"/>
                </a:cubicBezTo>
                <a:lnTo>
                  <a:pt x="4837" y="4770"/>
                </a:lnTo>
                <a:lnTo>
                  <a:pt x="6839" y="4770"/>
                </a:lnTo>
                <a:cubicBezTo>
                  <a:pt x="7139" y="4770"/>
                  <a:pt x="7272" y="4637"/>
                  <a:pt x="7272" y="4303"/>
                </a:cubicBezTo>
                <a:lnTo>
                  <a:pt x="7272" y="2936"/>
                </a:lnTo>
                <a:cubicBezTo>
                  <a:pt x="7272" y="2602"/>
                  <a:pt x="7139" y="2502"/>
                  <a:pt x="6839" y="2502"/>
                </a:cubicBezTo>
                <a:lnTo>
                  <a:pt x="4837" y="2502"/>
                </a:lnTo>
                <a:lnTo>
                  <a:pt x="4837" y="434"/>
                </a:lnTo>
                <a:cubicBezTo>
                  <a:pt x="4837" y="134"/>
                  <a:pt x="4704" y="0"/>
                  <a:pt x="44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7" name="Google Shape;1627;p56"/>
          <p:cNvSpPr/>
          <p:nvPr/>
        </p:nvSpPr>
        <p:spPr>
          <a:xfrm>
            <a:off x="4524800" y="4313227"/>
            <a:ext cx="230146" cy="230178"/>
          </a:xfrm>
          <a:custGeom>
            <a:avLst/>
            <a:gdLst/>
            <a:ahLst/>
            <a:cxnLst/>
            <a:rect l="l" t="t" r="r" b="b"/>
            <a:pathLst>
              <a:path w="7239" h="7240" extrusionOk="0">
                <a:moveTo>
                  <a:pt x="2869" y="1"/>
                </a:moveTo>
                <a:cubicBezTo>
                  <a:pt x="2536" y="1"/>
                  <a:pt x="2436" y="134"/>
                  <a:pt x="2436" y="435"/>
                </a:cubicBezTo>
                <a:lnTo>
                  <a:pt x="2436" y="2469"/>
                </a:lnTo>
                <a:lnTo>
                  <a:pt x="434" y="2469"/>
                </a:lnTo>
                <a:cubicBezTo>
                  <a:pt x="134" y="2469"/>
                  <a:pt x="0" y="2603"/>
                  <a:pt x="0" y="2903"/>
                </a:cubicBezTo>
                <a:lnTo>
                  <a:pt x="0" y="4304"/>
                </a:lnTo>
                <a:cubicBezTo>
                  <a:pt x="0" y="4638"/>
                  <a:pt x="134" y="4738"/>
                  <a:pt x="434" y="4738"/>
                </a:cubicBezTo>
                <a:lnTo>
                  <a:pt x="2436" y="4738"/>
                </a:lnTo>
                <a:lnTo>
                  <a:pt x="2436" y="6806"/>
                </a:lnTo>
                <a:cubicBezTo>
                  <a:pt x="2436" y="7106"/>
                  <a:pt x="2536" y="7239"/>
                  <a:pt x="2869" y="7239"/>
                </a:cubicBezTo>
                <a:lnTo>
                  <a:pt x="4370" y="7239"/>
                </a:lnTo>
                <a:cubicBezTo>
                  <a:pt x="4704" y="7239"/>
                  <a:pt x="4804" y="7106"/>
                  <a:pt x="4804" y="6806"/>
                </a:cubicBezTo>
                <a:lnTo>
                  <a:pt x="4804" y="4738"/>
                </a:lnTo>
                <a:lnTo>
                  <a:pt x="6805" y="4738"/>
                </a:lnTo>
                <a:cubicBezTo>
                  <a:pt x="7106" y="4738"/>
                  <a:pt x="7239" y="4604"/>
                  <a:pt x="7239" y="4304"/>
                </a:cubicBezTo>
                <a:lnTo>
                  <a:pt x="7239" y="2903"/>
                </a:lnTo>
                <a:cubicBezTo>
                  <a:pt x="7239" y="2603"/>
                  <a:pt x="7106" y="2469"/>
                  <a:pt x="6805" y="2469"/>
                </a:cubicBezTo>
                <a:lnTo>
                  <a:pt x="4804" y="2469"/>
                </a:lnTo>
                <a:lnTo>
                  <a:pt x="4804" y="435"/>
                </a:lnTo>
                <a:cubicBezTo>
                  <a:pt x="4804" y="134"/>
                  <a:pt x="4670" y="1"/>
                  <a:pt x="4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8" name="Google Shape;1628;p56"/>
          <p:cNvGrpSpPr/>
          <p:nvPr/>
        </p:nvGrpSpPr>
        <p:grpSpPr>
          <a:xfrm rot="-7140317">
            <a:off x="5186674" y="3362068"/>
            <a:ext cx="643533" cy="377037"/>
            <a:chOff x="-1131628" y="1250953"/>
            <a:chExt cx="695437" cy="407447"/>
          </a:xfrm>
        </p:grpSpPr>
        <p:sp>
          <p:nvSpPr>
            <p:cNvPr id="1629" name="Google Shape;1629;p56"/>
            <p:cNvSpPr/>
            <p:nvPr/>
          </p:nvSpPr>
          <p:spPr>
            <a:xfrm>
              <a:off x="-1131628" y="1250953"/>
              <a:ext cx="695437" cy="407447"/>
            </a:xfrm>
            <a:custGeom>
              <a:avLst/>
              <a:gdLst/>
              <a:ahLst/>
              <a:cxnLst/>
              <a:rect l="l" t="t" r="r" b="b"/>
              <a:pathLst>
                <a:path w="19881" h="11648" extrusionOk="0">
                  <a:moveTo>
                    <a:pt x="15592" y="0"/>
                  </a:moveTo>
                  <a:cubicBezTo>
                    <a:pt x="15168" y="0"/>
                    <a:pt x="14735" y="71"/>
                    <a:pt x="14310" y="220"/>
                  </a:cubicBezTo>
                  <a:lnTo>
                    <a:pt x="3036" y="4256"/>
                  </a:lnTo>
                  <a:cubicBezTo>
                    <a:pt x="1034" y="4956"/>
                    <a:pt x="0" y="7125"/>
                    <a:pt x="701" y="9126"/>
                  </a:cubicBezTo>
                  <a:cubicBezTo>
                    <a:pt x="1252" y="10676"/>
                    <a:pt x="2735" y="11647"/>
                    <a:pt x="4318" y="11647"/>
                  </a:cubicBezTo>
                  <a:cubicBezTo>
                    <a:pt x="4745" y="11647"/>
                    <a:pt x="5179" y="11576"/>
                    <a:pt x="5604" y="11428"/>
                  </a:cubicBezTo>
                  <a:lnTo>
                    <a:pt x="16879" y="7425"/>
                  </a:lnTo>
                  <a:cubicBezTo>
                    <a:pt x="18847" y="6691"/>
                    <a:pt x="19881" y="4523"/>
                    <a:pt x="19180" y="2521"/>
                  </a:cubicBezTo>
                  <a:cubicBezTo>
                    <a:pt x="18629" y="971"/>
                    <a:pt x="17166" y="0"/>
                    <a:pt x="15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56"/>
            <p:cNvSpPr/>
            <p:nvPr/>
          </p:nvSpPr>
          <p:spPr>
            <a:xfrm>
              <a:off x="-1131628" y="1328644"/>
              <a:ext cx="393245" cy="329756"/>
            </a:xfrm>
            <a:custGeom>
              <a:avLst/>
              <a:gdLst/>
              <a:ahLst/>
              <a:cxnLst/>
              <a:rect l="l" t="t" r="r" b="b"/>
              <a:pathLst>
                <a:path w="11242" h="9427" extrusionOk="0">
                  <a:moveTo>
                    <a:pt x="8673" y="0"/>
                  </a:moveTo>
                  <a:lnTo>
                    <a:pt x="3036" y="2035"/>
                  </a:lnTo>
                  <a:cubicBezTo>
                    <a:pt x="1034" y="2735"/>
                    <a:pt x="0" y="4904"/>
                    <a:pt x="701" y="6905"/>
                  </a:cubicBezTo>
                  <a:cubicBezTo>
                    <a:pt x="1252" y="8455"/>
                    <a:pt x="2735" y="9426"/>
                    <a:pt x="4318" y="9426"/>
                  </a:cubicBezTo>
                  <a:cubicBezTo>
                    <a:pt x="4745" y="9426"/>
                    <a:pt x="5179" y="9355"/>
                    <a:pt x="5604" y="9207"/>
                  </a:cubicBezTo>
                  <a:lnTo>
                    <a:pt x="11241" y="7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56"/>
            <p:cNvSpPr/>
            <p:nvPr/>
          </p:nvSpPr>
          <p:spPr>
            <a:xfrm>
              <a:off x="-1033614" y="1304858"/>
              <a:ext cx="460931" cy="190956"/>
            </a:xfrm>
            <a:custGeom>
              <a:avLst/>
              <a:gdLst/>
              <a:ahLst/>
              <a:cxnLst/>
              <a:rect l="l" t="t" r="r" b="b"/>
              <a:pathLst>
                <a:path w="13177" h="5459" extrusionOk="0">
                  <a:moveTo>
                    <a:pt x="12479" y="0"/>
                  </a:moveTo>
                  <a:cubicBezTo>
                    <a:pt x="12400" y="0"/>
                    <a:pt x="12320" y="15"/>
                    <a:pt x="12242" y="46"/>
                  </a:cubicBezTo>
                  <a:lnTo>
                    <a:pt x="500" y="4216"/>
                  </a:lnTo>
                  <a:cubicBezTo>
                    <a:pt x="167" y="4349"/>
                    <a:pt x="0" y="4716"/>
                    <a:pt x="100" y="5050"/>
                  </a:cubicBezTo>
                  <a:cubicBezTo>
                    <a:pt x="205" y="5285"/>
                    <a:pt x="453" y="5459"/>
                    <a:pt x="716" y="5459"/>
                  </a:cubicBezTo>
                  <a:cubicBezTo>
                    <a:pt x="788" y="5459"/>
                    <a:pt x="862" y="5446"/>
                    <a:pt x="934" y="5417"/>
                  </a:cubicBezTo>
                  <a:lnTo>
                    <a:pt x="12676" y="1214"/>
                  </a:lnTo>
                  <a:cubicBezTo>
                    <a:pt x="13009" y="1114"/>
                    <a:pt x="13176" y="747"/>
                    <a:pt x="13076" y="413"/>
                  </a:cubicBezTo>
                  <a:cubicBezTo>
                    <a:pt x="12974" y="158"/>
                    <a:pt x="12735" y="0"/>
                    <a:pt x="12479" y="0"/>
                  </a:cubicBezTo>
                  <a:close/>
                </a:path>
              </a:pathLst>
            </a:custGeom>
            <a:solidFill>
              <a:srgbClr val="FAE9CD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" name="Google Shape;655;p43">
            <a:extLst>
              <a:ext uri="{FF2B5EF4-FFF2-40B4-BE49-F238E27FC236}">
                <a16:creationId xmlns:a16="http://schemas.microsoft.com/office/drawing/2014/main" id="{67E1D1AE-E0D3-2049-8E70-AEA2ECB7FA25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01.  </a:t>
            </a:r>
            <a:r>
              <a:rPr lang="en" sz="2300" dirty="0"/>
              <a:t>Introduction</a:t>
            </a:r>
            <a:endParaRPr lang="en" sz="2300" dirty="0">
              <a:solidFill>
                <a:schemeClr val="dk2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82F77F1-04C6-7D46-9503-11602E95EEAB}"/>
              </a:ext>
            </a:extLst>
          </p:cNvPr>
          <p:cNvGrpSpPr/>
          <p:nvPr/>
        </p:nvGrpSpPr>
        <p:grpSpPr>
          <a:xfrm>
            <a:off x="5086151" y="557756"/>
            <a:ext cx="3815323" cy="2314651"/>
            <a:chOff x="4456925" y="2149954"/>
            <a:chExt cx="3815323" cy="2314651"/>
          </a:xfrm>
        </p:grpSpPr>
        <p:sp>
          <p:nvSpPr>
            <p:cNvPr id="64" name="Google Shape;659;p43">
              <a:extLst>
                <a:ext uri="{FF2B5EF4-FFF2-40B4-BE49-F238E27FC236}">
                  <a16:creationId xmlns:a16="http://schemas.microsoft.com/office/drawing/2014/main" id="{A8004CDE-387C-BE47-91FD-E46951A092D3}"/>
                </a:ext>
              </a:extLst>
            </p:cNvPr>
            <p:cNvSpPr/>
            <p:nvPr/>
          </p:nvSpPr>
          <p:spPr>
            <a:xfrm>
              <a:off x="4762123" y="3370482"/>
              <a:ext cx="904311" cy="137364"/>
            </a:xfrm>
            <a:custGeom>
              <a:avLst/>
              <a:gdLst/>
              <a:ahLst/>
              <a:cxnLst/>
              <a:rect l="l" t="t" r="r" b="b"/>
              <a:pathLst>
                <a:path w="33825" h="5138" extrusionOk="0">
                  <a:moveTo>
                    <a:pt x="16912" y="1"/>
                  </a:moveTo>
                  <a:cubicBezTo>
                    <a:pt x="7572" y="1"/>
                    <a:pt x="0" y="1168"/>
                    <a:pt x="0" y="2569"/>
                  </a:cubicBezTo>
                  <a:cubicBezTo>
                    <a:pt x="0" y="4003"/>
                    <a:pt x="7572" y="5138"/>
                    <a:pt x="16912" y="5138"/>
                  </a:cubicBezTo>
                  <a:cubicBezTo>
                    <a:pt x="26252" y="5138"/>
                    <a:pt x="33824" y="4003"/>
                    <a:pt x="33824" y="2569"/>
                  </a:cubicBezTo>
                  <a:cubicBezTo>
                    <a:pt x="33824" y="1168"/>
                    <a:pt x="26252" y="1"/>
                    <a:pt x="16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60;p43">
              <a:extLst>
                <a:ext uri="{FF2B5EF4-FFF2-40B4-BE49-F238E27FC236}">
                  <a16:creationId xmlns:a16="http://schemas.microsoft.com/office/drawing/2014/main" id="{D729A054-EAC3-EC4D-9058-2B7680044471}"/>
                </a:ext>
              </a:extLst>
            </p:cNvPr>
            <p:cNvSpPr/>
            <p:nvPr/>
          </p:nvSpPr>
          <p:spPr>
            <a:xfrm>
              <a:off x="5540205" y="3212475"/>
              <a:ext cx="1957511" cy="149129"/>
            </a:xfrm>
            <a:custGeom>
              <a:avLst/>
              <a:gdLst/>
              <a:ahLst/>
              <a:cxnLst/>
              <a:rect l="l" t="t" r="r" b="b"/>
              <a:pathLst>
                <a:path w="45567" h="5739" extrusionOk="0">
                  <a:moveTo>
                    <a:pt x="22783" y="1"/>
                  </a:moveTo>
                  <a:cubicBezTo>
                    <a:pt x="10207" y="1"/>
                    <a:pt x="0" y="1268"/>
                    <a:pt x="0" y="2869"/>
                  </a:cubicBezTo>
                  <a:cubicBezTo>
                    <a:pt x="0" y="4437"/>
                    <a:pt x="10207" y="5738"/>
                    <a:pt x="22783" y="5738"/>
                  </a:cubicBezTo>
                  <a:cubicBezTo>
                    <a:pt x="35359" y="5738"/>
                    <a:pt x="45566" y="4437"/>
                    <a:pt x="45566" y="2869"/>
                  </a:cubicBezTo>
                  <a:cubicBezTo>
                    <a:pt x="45566" y="1268"/>
                    <a:pt x="35359" y="1"/>
                    <a:pt x="22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1;p43">
              <a:extLst>
                <a:ext uri="{FF2B5EF4-FFF2-40B4-BE49-F238E27FC236}">
                  <a16:creationId xmlns:a16="http://schemas.microsoft.com/office/drawing/2014/main" id="{CADC5C0F-2955-0E42-88B4-AD2C16DA985C}"/>
                </a:ext>
              </a:extLst>
            </p:cNvPr>
            <p:cNvSpPr/>
            <p:nvPr/>
          </p:nvSpPr>
          <p:spPr>
            <a:xfrm>
              <a:off x="7072776" y="3454322"/>
              <a:ext cx="588625" cy="123088"/>
            </a:xfrm>
            <a:custGeom>
              <a:avLst/>
              <a:gdLst/>
              <a:ahLst/>
              <a:cxnLst/>
              <a:rect l="l" t="t" r="r" b="b"/>
              <a:pathLst>
                <a:path w="22017" h="4604" extrusionOk="0">
                  <a:moveTo>
                    <a:pt x="11008" y="0"/>
                  </a:moveTo>
                  <a:cubicBezTo>
                    <a:pt x="4937" y="0"/>
                    <a:pt x="0" y="1034"/>
                    <a:pt x="0" y="2302"/>
                  </a:cubicBezTo>
                  <a:cubicBezTo>
                    <a:pt x="0" y="3569"/>
                    <a:pt x="4937" y="4603"/>
                    <a:pt x="11008" y="4603"/>
                  </a:cubicBezTo>
                  <a:cubicBezTo>
                    <a:pt x="17113" y="4603"/>
                    <a:pt x="22016" y="3569"/>
                    <a:pt x="22016" y="2302"/>
                  </a:cubicBezTo>
                  <a:cubicBezTo>
                    <a:pt x="22016" y="1034"/>
                    <a:pt x="17113" y="0"/>
                    <a:pt x="11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62;p43">
              <a:extLst>
                <a:ext uri="{FF2B5EF4-FFF2-40B4-BE49-F238E27FC236}">
                  <a16:creationId xmlns:a16="http://schemas.microsoft.com/office/drawing/2014/main" id="{3B93659D-13F2-3D43-AA2B-19401597EB38}"/>
                </a:ext>
              </a:extLst>
            </p:cNvPr>
            <p:cNvSpPr/>
            <p:nvPr/>
          </p:nvSpPr>
          <p:spPr>
            <a:xfrm>
              <a:off x="7622127" y="3582731"/>
              <a:ext cx="423643" cy="87423"/>
            </a:xfrm>
            <a:custGeom>
              <a:avLst/>
              <a:gdLst/>
              <a:ahLst/>
              <a:cxnLst/>
              <a:rect l="l" t="t" r="r" b="b"/>
              <a:pathLst>
                <a:path w="15846" h="3270" extrusionOk="0">
                  <a:moveTo>
                    <a:pt x="7939" y="1"/>
                  </a:moveTo>
                  <a:cubicBezTo>
                    <a:pt x="3570" y="1"/>
                    <a:pt x="0" y="734"/>
                    <a:pt x="0" y="1635"/>
                  </a:cubicBezTo>
                  <a:cubicBezTo>
                    <a:pt x="0" y="2536"/>
                    <a:pt x="3570" y="3270"/>
                    <a:pt x="7939" y="3270"/>
                  </a:cubicBezTo>
                  <a:cubicBezTo>
                    <a:pt x="12309" y="3270"/>
                    <a:pt x="15845" y="2536"/>
                    <a:pt x="15845" y="1635"/>
                  </a:cubicBezTo>
                  <a:cubicBezTo>
                    <a:pt x="15845" y="734"/>
                    <a:pt x="12309" y="1"/>
                    <a:pt x="7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63;p43">
              <a:extLst>
                <a:ext uri="{FF2B5EF4-FFF2-40B4-BE49-F238E27FC236}">
                  <a16:creationId xmlns:a16="http://schemas.microsoft.com/office/drawing/2014/main" id="{0AA6B1E7-3947-C64A-96E5-CE1B5F6C52A6}"/>
                </a:ext>
              </a:extLst>
            </p:cNvPr>
            <p:cNvSpPr/>
            <p:nvPr/>
          </p:nvSpPr>
          <p:spPr>
            <a:xfrm>
              <a:off x="6304038" y="4188279"/>
              <a:ext cx="1109422" cy="167682"/>
            </a:xfrm>
            <a:custGeom>
              <a:avLst/>
              <a:gdLst/>
              <a:ahLst/>
              <a:cxnLst/>
              <a:rect l="l" t="t" r="r" b="b"/>
              <a:pathLst>
                <a:path w="41497" h="6272" extrusionOk="0">
                  <a:moveTo>
                    <a:pt x="20749" y="0"/>
                  </a:moveTo>
                  <a:cubicBezTo>
                    <a:pt x="9307" y="0"/>
                    <a:pt x="1" y="1401"/>
                    <a:pt x="1" y="3136"/>
                  </a:cubicBezTo>
                  <a:cubicBezTo>
                    <a:pt x="1" y="4870"/>
                    <a:pt x="9307" y="6271"/>
                    <a:pt x="20749" y="6271"/>
                  </a:cubicBezTo>
                  <a:cubicBezTo>
                    <a:pt x="32190" y="6271"/>
                    <a:pt x="41497" y="4870"/>
                    <a:pt x="41497" y="3136"/>
                  </a:cubicBezTo>
                  <a:cubicBezTo>
                    <a:pt x="41497" y="1401"/>
                    <a:pt x="32190" y="0"/>
                    <a:pt x="20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64;p43">
              <a:extLst>
                <a:ext uri="{FF2B5EF4-FFF2-40B4-BE49-F238E27FC236}">
                  <a16:creationId xmlns:a16="http://schemas.microsoft.com/office/drawing/2014/main" id="{3A8E9971-F30C-6745-B80E-7462EEBB6CF7}"/>
                </a:ext>
              </a:extLst>
            </p:cNvPr>
            <p:cNvSpPr/>
            <p:nvPr/>
          </p:nvSpPr>
          <p:spPr>
            <a:xfrm>
              <a:off x="5240119" y="4009903"/>
              <a:ext cx="1059481" cy="248849"/>
            </a:xfrm>
            <a:custGeom>
              <a:avLst/>
              <a:gdLst/>
              <a:ahLst/>
              <a:cxnLst/>
              <a:rect l="l" t="t" r="r" b="b"/>
              <a:pathLst>
                <a:path w="39629" h="9308" extrusionOk="0">
                  <a:moveTo>
                    <a:pt x="19815" y="1"/>
                  </a:moveTo>
                  <a:cubicBezTo>
                    <a:pt x="8873" y="1"/>
                    <a:pt x="0" y="2102"/>
                    <a:pt x="0" y="4671"/>
                  </a:cubicBezTo>
                  <a:cubicBezTo>
                    <a:pt x="0" y="7239"/>
                    <a:pt x="8873" y="9307"/>
                    <a:pt x="19815" y="9307"/>
                  </a:cubicBezTo>
                  <a:cubicBezTo>
                    <a:pt x="30756" y="9307"/>
                    <a:pt x="39629" y="7239"/>
                    <a:pt x="39629" y="4671"/>
                  </a:cubicBezTo>
                  <a:cubicBezTo>
                    <a:pt x="39629" y="2102"/>
                    <a:pt x="30756" y="1"/>
                    <a:pt x="19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665;p43">
              <a:extLst>
                <a:ext uri="{FF2B5EF4-FFF2-40B4-BE49-F238E27FC236}">
                  <a16:creationId xmlns:a16="http://schemas.microsoft.com/office/drawing/2014/main" id="{55739DB6-4ADD-B54A-954A-021FB782DAD5}"/>
                </a:ext>
              </a:extLst>
            </p:cNvPr>
            <p:cNvSpPr/>
            <p:nvPr/>
          </p:nvSpPr>
          <p:spPr>
            <a:xfrm>
              <a:off x="5455041" y="3707129"/>
              <a:ext cx="120414" cy="81381"/>
            </a:xfrm>
            <a:custGeom>
              <a:avLst/>
              <a:gdLst/>
              <a:ahLst/>
              <a:cxnLst/>
              <a:rect l="l" t="t" r="r" b="b"/>
              <a:pathLst>
                <a:path w="4504" h="3044" extrusionOk="0">
                  <a:moveTo>
                    <a:pt x="1120" y="0"/>
                  </a:moveTo>
                  <a:cubicBezTo>
                    <a:pt x="813" y="0"/>
                    <a:pt x="506" y="125"/>
                    <a:pt x="301" y="351"/>
                  </a:cubicBezTo>
                  <a:cubicBezTo>
                    <a:pt x="1" y="751"/>
                    <a:pt x="134" y="1319"/>
                    <a:pt x="568" y="1552"/>
                  </a:cubicBezTo>
                  <a:lnTo>
                    <a:pt x="2836" y="2886"/>
                  </a:lnTo>
                  <a:cubicBezTo>
                    <a:pt x="2903" y="2920"/>
                    <a:pt x="2969" y="2953"/>
                    <a:pt x="3036" y="2986"/>
                  </a:cubicBezTo>
                  <a:cubicBezTo>
                    <a:pt x="3150" y="3025"/>
                    <a:pt x="3270" y="3044"/>
                    <a:pt x="3390" y="3044"/>
                  </a:cubicBezTo>
                  <a:cubicBezTo>
                    <a:pt x="3690" y="3044"/>
                    <a:pt x="3989" y="2924"/>
                    <a:pt x="4204" y="2686"/>
                  </a:cubicBezTo>
                  <a:cubicBezTo>
                    <a:pt x="4504" y="2286"/>
                    <a:pt x="4370" y="1719"/>
                    <a:pt x="3937" y="1485"/>
                  </a:cubicBezTo>
                  <a:lnTo>
                    <a:pt x="1668" y="151"/>
                  </a:lnTo>
                  <a:cubicBezTo>
                    <a:pt x="1502" y="49"/>
                    <a:pt x="1311" y="0"/>
                    <a:pt x="1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666;p43">
              <a:extLst>
                <a:ext uri="{FF2B5EF4-FFF2-40B4-BE49-F238E27FC236}">
                  <a16:creationId xmlns:a16="http://schemas.microsoft.com/office/drawing/2014/main" id="{EC46E463-644B-4E4D-8056-6C8BC2474B46}"/>
                </a:ext>
              </a:extLst>
            </p:cNvPr>
            <p:cNvSpPr/>
            <p:nvPr/>
          </p:nvSpPr>
          <p:spPr>
            <a:xfrm>
              <a:off x="5628043" y="3796744"/>
              <a:ext cx="101700" cy="70634"/>
            </a:xfrm>
            <a:custGeom>
              <a:avLst/>
              <a:gdLst/>
              <a:ahLst/>
              <a:cxnLst/>
              <a:rect l="l" t="t" r="r" b="b"/>
              <a:pathLst>
                <a:path w="3804" h="2642" extrusionOk="0">
                  <a:moveTo>
                    <a:pt x="1110" y="0"/>
                  </a:moveTo>
                  <a:cubicBezTo>
                    <a:pt x="804" y="0"/>
                    <a:pt x="508" y="120"/>
                    <a:pt x="301" y="368"/>
                  </a:cubicBezTo>
                  <a:cubicBezTo>
                    <a:pt x="1" y="769"/>
                    <a:pt x="134" y="1336"/>
                    <a:pt x="568" y="1569"/>
                  </a:cubicBezTo>
                  <a:lnTo>
                    <a:pt x="2169" y="2503"/>
                  </a:lnTo>
                  <a:cubicBezTo>
                    <a:pt x="2202" y="2536"/>
                    <a:pt x="2269" y="2536"/>
                    <a:pt x="2336" y="2570"/>
                  </a:cubicBezTo>
                  <a:cubicBezTo>
                    <a:pt x="2462" y="2619"/>
                    <a:pt x="2592" y="2642"/>
                    <a:pt x="2718" y="2642"/>
                  </a:cubicBezTo>
                  <a:cubicBezTo>
                    <a:pt x="3025" y="2642"/>
                    <a:pt x="3314" y="2506"/>
                    <a:pt x="3503" y="2270"/>
                  </a:cubicBezTo>
                  <a:cubicBezTo>
                    <a:pt x="3804" y="1869"/>
                    <a:pt x="3670" y="1302"/>
                    <a:pt x="3236" y="1069"/>
                  </a:cubicBezTo>
                  <a:lnTo>
                    <a:pt x="1669" y="135"/>
                  </a:lnTo>
                  <a:cubicBezTo>
                    <a:pt x="1491" y="46"/>
                    <a:pt x="1298" y="0"/>
                    <a:pt x="11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667;p43">
              <a:extLst>
                <a:ext uri="{FF2B5EF4-FFF2-40B4-BE49-F238E27FC236}">
                  <a16:creationId xmlns:a16="http://schemas.microsoft.com/office/drawing/2014/main" id="{1C714611-6673-1543-AC36-BF01C68B8D9E}"/>
                </a:ext>
              </a:extLst>
            </p:cNvPr>
            <p:cNvSpPr/>
            <p:nvPr/>
          </p:nvSpPr>
          <p:spPr>
            <a:xfrm>
              <a:off x="5724370" y="3985841"/>
              <a:ext cx="197999" cy="231873"/>
            </a:xfrm>
            <a:custGeom>
              <a:avLst/>
              <a:gdLst/>
              <a:ahLst/>
              <a:cxnLst/>
              <a:rect l="l" t="t" r="r" b="b"/>
              <a:pathLst>
                <a:path w="7406" h="8673" extrusionOk="0">
                  <a:moveTo>
                    <a:pt x="2302" y="0"/>
                  </a:moveTo>
                  <a:lnTo>
                    <a:pt x="0" y="7806"/>
                  </a:lnTo>
                  <a:cubicBezTo>
                    <a:pt x="1702" y="8073"/>
                    <a:pt x="3603" y="8406"/>
                    <a:pt x="5404" y="8673"/>
                  </a:cubicBezTo>
                  <a:lnTo>
                    <a:pt x="7406" y="1268"/>
                  </a:lnTo>
                  <a:cubicBezTo>
                    <a:pt x="5805" y="867"/>
                    <a:pt x="3770" y="300"/>
                    <a:pt x="2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668;p43">
              <a:extLst>
                <a:ext uri="{FF2B5EF4-FFF2-40B4-BE49-F238E27FC236}">
                  <a16:creationId xmlns:a16="http://schemas.microsoft.com/office/drawing/2014/main" id="{4BE941F6-C0F5-EC45-A536-007947D9B7D5}"/>
                </a:ext>
              </a:extLst>
            </p:cNvPr>
            <p:cNvSpPr/>
            <p:nvPr/>
          </p:nvSpPr>
          <p:spPr>
            <a:xfrm>
              <a:off x="5216939" y="3964480"/>
              <a:ext cx="136455" cy="64244"/>
            </a:xfrm>
            <a:custGeom>
              <a:avLst/>
              <a:gdLst/>
              <a:ahLst/>
              <a:cxnLst/>
              <a:rect l="l" t="t" r="r" b="b"/>
              <a:pathLst>
                <a:path w="5104" h="2403" extrusionOk="0">
                  <a:moveTo>
                    <a:pt x="1110" y="0"/>
                  </a:moveTo>
                  <a:cubicBezTo>
                    <a:pt x="662" y="0"/>
                    <a:pt x="240" y="279"/>
                    <a:pt x="100" y="699"/>
                  </a:cubicBezTo>
                  <a:cubicBezTo>
                    <a:pt x="0" y="1233"/>
                    <a:pt x="367" y="1733"/>
                    <a:pt x="867" y="1800"/>
                  </a:cubicBezTo>
                  <a:lnTo>
                    <a:pt x="3736" y="2367"/>
                  </a:lnTo>
                  <a:cubicBezTo>
                    <a:pt x="3836" y="2400"/>
                    <a:pt x="3903" y="2400"/>
                    <a:pt x="3970" y="2400"/>
                  </a:cubicBezTo>
                  <a:cubicBezTo>
                    <a:pt x="3993" y="2402"/>
                    <a:pt x="4017" y="2403"/>
                    <a:pt x="4040" y="2403"/>
                  </a:cubicBezTo>
                  <a:cubicBezTo>
                    <a:pt x="4477" y="2403"/>
                    <a:pt x="4845" y="2111"/>
                    <a:pt x="5004" y="1700"/>
                  </a:cubicBezTo>
                  <a:cubicBezTo>
                    <a:pt x="5104" y="1166"/>
                    <a:pt x="4737" y="666"/>
                    <a:pt x="4203" y="599"/>
                  </a:cubicBezTo>
                  <a:lnTo>
                    <a:pt x="1368" y="32"/>
                  </a:lnTo>
                  <a:cubicBezTo>
                    <a:pt x="1282" y="10"/>
                    <a:pt x="1195" y="0"/>
                    <a:pt x="11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669;p43">
              <a:extLst>
                <a:ext uri="{FF2B5EF4-FFF2-40B4-BE49-F238E27FC236}">
                  <a16:creationId xmlns:a16="http://schemas.microsoft.com/office/drawing/2014/main" id="{8B19704E-5279-B44D-B581-B820E6B86754}"/>
                </a:ext>
              </a:extLst>
            </p:cNvPr>
            <p:cNvSpPr/>
            <p:nvPr/>
          </p:nvSpPr>
          <p:spPr>
            <a:xfrm>
              <a:off x="5429189" y="3995680"/>
              <a:ext cx="112394" cy="58924"/>
            </a:xfrm>
            <a:custGeom>
              <a:avLst/>
              <a:gdLst/>
              <a:ahLst/>
              <a:cxnLst/>
              <a:rect l="l" t="t" r="r" b="b"/>
              <a:pathLst>
                <a:path w="4204" h="2204" extrusionOk="0">
                  <a:moveTo>
                    <a:pt x="1080" y="1"/>
                  </a:moveTo>
                  <a:cubicBezTo>
                    <a:pt x="640" y="1"/>
                    <a:pt x="240" y="284"/>
                    <a:pt x="100" y="733"/>
                  </a:cubicBezTo>
                  <a:cubicBezTo>
                    <a:pt x="0" y="1233"/>
                    <a:pt x="334" y="1734"/>
                    <a:pt x="867" y="1800"/>
                  </a:cubicBezTo>
                  <a:lnTo>
                    <a:pt x="2869" y="2201"/>
                  </a:lnTo>
                  <a:lnTo>
                    <a:pt x="3102" y="2201"/>
                  </a:lnTo>
                  <a:cubicBezTo>
                    <a:pt x="3126" y="2202"/>
                    <a:pt x="3150" y="2203"/>
                    <a:pt x="3173" y="2203"/>
                  </a:cubicBezTo>
                  <a:cubicBezTo>
                    <a:pt x="3609" y="2203"/>
                    <a:pt x="3976" y="1912"/>
                    <a:pt x="4103" y="1500"/>
                  </a:cubicBezTo>
                  <a:cubicBezTo>
                    <a:pt x="4203" y="966"/>
                    <a:pt x="3870" y="466"/>
                    <a:pt x="3336" y="433"/>
                  </a:cubicBezTo>
                  <a:lnTo>
                    <a:pt x="1334" y="32"/>
                  </a:lnTo>
                  <a:cubicBezTo>
                    <a:pt x="1249" y="11"/>
                    <a:pt x="1164" y="1"/>
                    <a:pt x="10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670;p43">
              <a:extLst>
                <a:ext uri="{FF2B5EF4-FFF2-40B4-BE49-F238E27FC236}">
                  <a16:creationId xmlns:a16="http://schemas.microsoft.com/office/drawing/2014/main" id="{D137D957-735E-8547-B1DB-22E52A71EAC5}"/>
                </a:ext>
              </a:extLst>
            </p:cNvPr>
            <p:cNvSpPr/>
            <p:nvPr/>
          </p:nvSpPr>
          <p:spPr>
            <a:xfrm>
              <a:off x="5319495" y="3639810"/>
              <a:ext cx="796409" cy="545822"/>
            </a:xfrm>
            <a:custGeom>
              <a:avLst/>
              <a:gdLst/>
              <a:ahLst/>
              <a:cxnLst/>
              <a:rect l="l" t="t" r="r" b="b"/>
              <a:pathLst>
                <a:path w="29789" h="20416" extrusionOk="0">
                  <a:moveTo>
                    <a:pt x="4904" y="0"/>
                  </a:moveTo>
                  <a:cubicBezTo>
                    <a:pt x="4904" y="0"/>
                    <a:pt x="1068" y="5638"/>
                    <a:pt x="0" y="6038"/>
                  </a:cubicBezTo>
                  <a:cubicBezTo>
                    <a:pt x="0" y="6038"/>
                    <a:pt x="2002" y="7306"/>
                    <a:pt x="4904" y="8974"/>
                  </a:cubicBezTo>
                  <a:cubicBezTo>
                    <a:pt x="8239" y="10975"/>
                    <a:pt x="12776" y="13644"/>
                    <a:pt x="16679" y="15778"/>
                  </a:cubicBezTo>
                  <a:cubicBezTo>
                    <a:pt x="20181" y="17680"/>
                    <a:pt x="24718" y="20182"/>
                    <a:pt x="25919" y="20415"/>
                  </a:cubicBezTo>
                  <a:cubicBezTo>
                    <a:pt x="25919" y="20415"/>
                    <a:pt x="29254" y="15445"/>
                    <a:pt x="29788" y="15245"/>
                  </a:cubicBezTo>
                  <a:cubicBezTo>
                    <a:pt x="29788" y="15245"/>
                    <a:pt x="25085" y="11742"/>
                    <a:pt x="21749" y="9641"/>
                  </a:cubicBezTo>
                  <a:cubicBezTo>
                    <a:pt x="20281" y="8707"/>
                    <a:pt x="19614" y="8440"/>
                    <a:pt x="17913" y="7539"/>
                  </a:cubicBezTo>
                  <a:cubicBezTo>
                    <a:pt x="15378" y="6138"/>
                    <a:pt x="13043" y="4537"/>
                    <a:pt x="9741" y="2802"/>
                  </a:cubicBezTo>
                  <a:cubicBezTo>
                    <a:pt x="6939" y="1301"/>
                    <a:pt x="4904" y="0"/>
                    <a:pt x="4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671;p43">
              <a:extLst>
                <a:ext uri="{FF2B5EF4-FFF2-40B4-BE49-F238E27FC236}">
                  <a16:creationId xmlns:a16="http://schemas.microsoft.com/office/drawing/2014/main" id="{AC957910-FD3F-5B46-B616-1DDD2F33A7F4}"/>
                </a:ext>
              </a:extLst>
            </p:cNvPr>
            <p:cNvSpPr/>
            <p:nvPr/>
          </p:nvSpPr>
          <p:spPr>
            <a:xfrm>
              <a:off x="5765381" y="3897535"/>
              <a:ext cx="350523" cy="288096"/>
            </a:xfrm>
            <a:custGeom>
              <a:avLst/>
              <a:gdLst/>
              <a:ahLst/>
              <a:cxnLst/>
              <a:rect l="l" t="t" r="r" b="b"/>
              <a:pathLst>
                <a:path w="13111" h="10776" extrusionOk="0">
                  <a:moveTo>
                    <a:pt x="5071" y="1"/>
                  </a:moveTo>
                  <a:lnTo>
                    <a:pt x="1" y="6138"/>
                  </a:lnTo>
                  <a:cubicBezTo>
                    <a:pt x="3503" y="8040"/>
                    <a:pt x="8040" y="10542"/>
                    <a:pt x="9241" y="10775"/>
                  </a:cubicBezTo>
                  <a:cubicBezTo>
                    <a:pt x="9241" y="10775"/>
                    <a:pt x="12576" y="5805"/>
                    <a:pt x="13110" y="5605"/>
                  </a:cubicBezTo>
                  <a:cubicBezTo>
                    <a:pt x="13110" y="5605"/>
                    <a:pt x="8407" y="2102"/>
                    <a:pt x="5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672;p43">
              <a:extLst>
                <a:ext uri="{FF2B5EF4-FFF2-40B4-BE49-F238E27FC236}">
                  <a16:creationId xmlns:a16="http://schemas.microsoft.com/office/drawing/2014/main" id="{AE545719-E0E6-4A4E-B1E4-043C8CF3E144}"/>
                </a:ext>
              </a:extLst>
            </p:cNvPr>
            <p:cNvSpPr/>
            <p:nvPr/>
          </p:nvSpPr>
          <p:spPr>
            <a:xfrm>
              <a:off x="5765381" y="3897535"/>
              <a:ext cx="240829" cy="227435"/>
            </a:xfrm>
            <a:custGeom>
              <a:avLst/>
              <a:gdLst/>
              <a:ahLst/>
              <a:cxnLst/>
              <a:rect l="l" t="t" r="r" b="b"/>
              <a:pathLst>
                <a:path w="9008" h="8507" extrusionOk="0">
                  <a:moveTo>
                    <a:pt x="5071" y="1"/>
                  </a:moveTo>
                  <a:lnTo>
                    <a:pt x="1" y="6138"/>
                  </a:lnTo>
                  <a:cubicBezTo>
                    <a:pt x="1368" y="6872"/>
                    <a:pt x="2903" y="7740"/>
                    <a:pt x="4371" y="8507"/>
                  </a:cubicBezTo>
                  <a:lnTo>
                    <a:pt x="9007" y="2636"/>
                  </a:lnTo>
                  <a:cubicBezTo>
                    <a:pt x="7806" y="1802"/>
                    <a:pt x="6205" y="735"/>
                    <a:pt x="5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673;p43">
              <a:extLst>
                <a:ext uri="{FF2B5EF4-FFF2-40B4-BE49-F238E27FC236}">
                  <a16:creationId xmlns:a16="http://schemas.microsoft.com/office/drawing/2014/main" id="{1BF5D7C1-F893-794E-BBC3-54B19FA81FDA}"/>
                </a:ext>
              </a:extLst>
            </p:cNvPr>
            <p:cNvSpPr/>
            <p:nvPr/>
          </p:nvSpPr>
          <p:spPr>
            <a:xfrm>
              <a:off x="5318586" y="3640692"/>
              <a:ext cx="280958" cy="249732"/>
            </a:xfrm>
            <a:custGeom>
              <a:avLst/>
              <a:gdLst/>
              <a:ahLst/>
              <a:cxnLst/>
              <a:rect l="l" t="t" r="r" b="b"/>
              <a:pathLst>
                <a:path w="10509" h="9341" extrusionOk="0">
                  <a:moveTo>
                    <a:pt x="4938" y="1"/>
                  </a:moveTo>
                  <a:cubicBezTo>
                    <a:pt x="4938" y="1"/>
                    <a:pt x="1068" y="5605"/>
                    <a:pt x="1" y="6005"/>
                  </a:cubicBezTo>
                  <a:cubicBezTo>
                    <a:pt x="1" y="6005"/>
                    <a:pt x="2669" y="7640"/>
                    <a:pt x="5572" y="9341"/>
                  </a:cubicBezTo>
                  <a:lnTo>
                    <a:pt x="10508" y="3170"/>
                  </a:lnTo>
                  <a:cubicBezTo>
                    <a:pt x="7673" y="1702"/>
                    <a:pt x="4938" y="1"/>
                    <a:pt x="4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674;p43">
              <a:extLst>
                <a:ext uri="{FF2B5EF4-FFF2-40B4-BE49-F238E27FC236}">
                  <a16:creationId xmlns:a16="http://schemas.microsoft.com/office/drawing/2014/main" id="{18196D3D-C9F0-7E49-BED2-50833DEBB685}"/>
                </a:ext>
              </a:extLst>
            </p:cNvPr>
            <p:cNvSpPr/>
            <p:nvPr/>
          </p:nvSpPr>
          <p:spPr>
            <a:xfrm>
              <a:off x="5399753" y="3717876"/>
              <a:ext cx="119532" cy="82076"/>
            </a:xfrm>
            <a:custGeom>
              <a:avLst/>
              <a:gdLst/>
              <a:ahLst/>
              <a:cxnLst/>
              <a:rect l="l" t="t" r="r" b="b"/>
              <a:pathLst>
                <a:path w="4471" h="3070" extrusionOk="0">
                  <a:moveTo>
                    <a:pt x="1108" y="0"/>
                  </a:moveTo>
                  <a:cubicBezTo>
                    <a:pt x="807" y="0"/>
                    <a:pt x="509" y="133"/>
                    <a:pt x="301" y="383"/>
                  </a:cubicBezTo>
                  <a:cubicBezTo>
                    <a:pt x="0" y="750"/>
                    <a:pt x="100" y="1317"/>
                    <a:pt x="534" y="1550"/>
                  </a:cubicBezTo>
                  <a:lnTo>
                    <a:pt x="2836" y="2918"/>
                  </a:lnTo>
                  <a:cubicBezTo>
                    <a:pt x="2869" y="2951"/>
                    <a:pt x="2936" y="2985"/>
                    <a:pt x="3036" y="3018"/>
                  </a:cubicBezTo>
                  <a:cubicBezTo>
                    <a:pt x="3139" y="3053"/>
                    <a:pt x="3247" y="3069"/>
                    <a:pt x="3355" y="3069"/>
                  </a:cubicBezTo>
                  <a:cubicBezTo>
                    <a:pt x="3664" y="3069"/>
                    <a:pt x="3972" y="2932"/>
                    <a:pt x="4170" y="2684"/>
                  </a:cubicBezTo>
                  <a:cubicBezTo>
                    <a:pt x="4470" y="2318"/>
                    <a:pt x="4370" y="1750"/>
                    <a:pt x="3937" y="1517"/>
                  </a:cubicBezTo>
                  <a:lnTo>
                    <a:pt x="1635" y="149"/>
                  </a:lnTo>
                  <a:cubicBezTo>
                    <a:pt x="1472" y="49"/>
                    <a:pt x="1289" y="0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675;p43">
              <a:extLst>
                <a:ext uri="{FF2B5EF4-FFF2-40B4-BE49-F238E27FC236}">
                  <a16:creationId xmlns:a16="http://schemas.microsoft.com/office/drawing/2014/main" id="{27AF42A9-2EED-1F45-BB59-BB1308EB1DE2}"/>
                </a:ext>
              </a:extLst>
            </p:cNvPr>
            <p:cNvSpPr/>
            <p:nvPr/>
          </p:nvSpPr>
          <p:spPr>
            <a:xfrm>
              <a:off x="5572756" y="3807946"/>
              <a:ext cx="101700" cy="70473"/>
            </a:xfrm>
            <a:custGeom>
              <a:avLst/>
              <a:gdLst/>
              <a:ahLst/>
              <a:cxnLst/>
              <a:rect l="l" t="t" r="r" b="b"/>
              <a:pathLst>
                <a:path w="3804" h="2636" extrusionOk="0">
                  <a:moveTo>
                    <a:pt x="1108" y="0"/>
                  </a:moveTo>
                  <a:cubicBezTo>
                    <a:pt x="808" y="0"/>
                    <a:pt x="509" y="133"/>
                    <a:pt x="301" y="383"/>
                  </a:cubicBezTo>
                  <a:cubicBezTo>
                    <a:pt x="1" y="783"/>
                    <a:pt x="134" y="1350"/>
                    <a:pt x="568" y="1550"/>
                  </a:cubicBezTo>
                  <a:lnTo>
                    <a:pt x="2136" y="2484"/>
                  </a:lnTo>
                  <a:cubicBezTo>
                    <a:pt x="2202" y="2518"/>
                    <a:pt x="2269" y="2551"/>
                    <a:pt x="2336" y="2585"/>
                  </a:cubicBezTo>
                  <a:cubicBezTo>
                    <a:pt x="2439" y="2619"/>
                    <a:pt x="2547" y="2636"/>
                    <a:pt x="2655" y="2636"/>
                  </a:cubicBezTo>
                  <a:cubicBezTo>
                    <a:pt x="2966" y="2636"/>
                    <a:pt x="3281" y="2498"/>
                    <a:pt x="3503" y="2251"/>
                  </a:cubicBezTo>
                  <a:cubicBezTo>
                    <a:pt x="3803" y="1851"/>
                    <a:pt x="3670" y="1284"/>
                    <a:pt x="3236" y="1083"/>
                  </a:cubicBezTo>
                  <a:lnTo>
                    <a:pt x="1635" y="149"/>
                  </a:lnTo>
                  <a:cubicBezTo>
                    <a:pt x="1472" y="49"/>
                    <a:pt x="1290" y="0"/>
                    <a:pt x="1108" y="0"/>
                  </a:cubicBezTo>
                  <a:close/>
                </a:path>
              </a:pathLst>
            </a:custGeom>
            <a:solidFill>
              <a:srgbClr val="205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676;p43">
              <a:extLst>
                <a:ext uri="{FF2B5EF4-FFF2-40B4-BE49-F238E27FC236}">
                  <a16:creationId xmlns:a16="http://schemas.microsoft.com/office/drawing/2014/main" id="{FFE2576C-C7C4-2140-83D9-0D838A294ACF}"/>
                </a:ext>
              </a:extLst>
            </p:cNvPr>
            <p:cNvSpPr/>
            <p:nvPr/>
          </p:nvSpPr>
          <p:spPr>
            <a:xfrm>
              <a:off x="5108128" y="3893071"/>
              <a:ext cx="902547" cy="352127"/>
            </a:xfrm>
            <a:custGeom>
              <a:avLst/>
              <a:gdLst/>
              <a:ahLst/>
              <a:cxnLst/>
              <a:rect l="l" t="t" r="r" b="b"/>
              <a:pathLst>
                <a:path w="33759" h="13171" extrusionOk="0">
                  <a:moveTo>
                    <a:pt x="2202" y="1"/>
                  </a:moveTo>
                  <a:cubicBezTo>
                    <a:pt x="2202" y="1"/>
                    <a:pt x="901" y="6906"/>
                    <a:pt x="1" y="7673"/>
                  </a:cubicBezTo>
                  <a:cubicBezTo>
                    <a:pt x="1" y="7673"/>
                    <a:pt x="2569" y="8207"/>
                    <a:pt x="6205" y="8941"/>
                  </a:cubicBezTo>
                  <a:cubicBezTo>
                    <a:pt x="10441" y="9775"/>
                    <a:pt x="16112" y="10875"/>
                    <a:pt x="20949" y="11676"/>
                  </a:cubicBezTo>
                  <a:cubicBezTo>
                    <a:pt x="24892" y="12313"/>
                    <a:pt x="29910" y="13170"/>
                    <a:pt x="31766" y="13170"/>
                  </a:cubicBezTo>
                  <a:cubicBezTo>
                    <a:pt x="31952" y="13170"/>
                    <a:pt x="32106" y="13162"/>
                    <a:pt x="32224" y="13144"/>
                  </a:cubicBezTo>
                  <a:cubicBezTo>
                    <a:pt x="32224" y="13144"/>
                    <a:pt x="33324" y="7073"/>
                    <a:pt x="33758" y="6706"/>
                  </a:cubicBezTo>
                  <a:cubicBezTo>
                    <a:pt x="33758" y="6706"/>
                    <a:pt x="27520" y="4804"/>
                    <a:pt x="23284" y="3837"/>
                  </a:cubicBezTo>
                  <a:cubicBezTo>
                    <a:pt x="21416" y="3437"/>
                    <a:pt x="20615" y="3370"/>
                    <a:pt x="18514" y="3036"/>
                  </a:cubicBezTo>
                  <a:cubicBezTo>
                    <a:pt x="15345" y="2569"/>
                    <a:pt x="12343" y="1736"/>
                    <a:pt x="8273" y="1135"/>
                  </a:cubicBezTo>
                  <a:cubicBezTo>
                    <a:pt x="4771" y="601"/>
                    <a:pt x="2202" y="1"/>
                    <a:pt x="2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677;p43">
              <a:extLst>
                <a:ext uri="{FF2B5EF4-FFF2-40B4-BE49-F238E27FC236}">
                  <a16:creationId xmlns:a16="http://schemas.microsoft.com/office/drawing/2014/main" id="{06B000F8-1AA3-3A42-A84E-CF5BDF59AEF7}"/>
                </a:ext>
              </a:extLst>
            </p:cNvPr>
            <p:cNvSpPr/>
            <p:nvPr/>
          </p:nvSpPr>
          <p:spPr>
            <a:xfrm>
              <a:off x="5668173" y="3996535"/>
              <a:ext cx="341593" cy="249357"/>
            </a:xfrm>
            <a:custGeom>
              <a:avLst/>
              <a:gdLst/>
              <a:ahLst/>
              <a:cxnLst/>
              <a:rect l="l" t="t" r="r" b="b"/>
              <a:pathLst>
                <a:path w="12777" h="9327" extrusionOk="0">
                  <a:moveTo>
                    <a:pt x="2303" y="0"/>
                  </a:moveTo>
                  <a:lnTo>
                    <a:pt x="1" y="7806"/>
                  </a:lnTo>
                  <a:cubicBezTo>
                    <a:pt x="1735" y="8106"/>
                    <a:pt x="3637" y="8406"/>
                    <a:pt x="5405" y="8707"/>
                  </a:cubicBezTo>
                  <a:cubicBezTo>
                    <a:pt x="7751" y="9054"/>
                    <a:pt x="9846" y="9326"/>
                    <a:pt x="10859" y="9326"/>
                  </a:cubicBezTo>
                  <a:cubicBezTo>
                    <a:pt x="11013" y="9326"/>
                    <a:pt x="11141" y="9320"/>
                    <a:pt x="11242" y="9307"/>
                  </a:cubicBezTo>
                  <a:cubicBezTo>
                    <a:pt x="11242" y="9307"/>
                    <a:pt x="12343" y="3236"/>
                    <a:pt x="12777" y="2836"/>
                  </a:cubicBezTo>
                  <a:cubicBezTo>
                    <a:pt x="12777" y="2836"/>
                    <a:pt x="10075" y="2002"/>
                    <a:pt x="7039" y="1201"/>
                  </a:cubicBezTo>
                  <a:cubicBezTo>
                    <a:pt x="5438" y="768"/>
                    <a:pt x="3770" y="334"/>
                    <a:pt x="2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678;p43">
              <a:extLst>
                <a:ext uri="{FF2B5EF4-FFF2-40B4-BE49-F238E27FC236}">
                  <a16:creationId xmlns:a16="http://schemas.microsoft.com/office/drawing/2014/main" id="{5A40E738-3D60-7142-8BBD-2E3D1CDFFBA5}"/>
                </a:ext>
              </a:extLst>
            </p:cNvPr>
            <p:cNvSpPr/>
            <p:nvPr/>
          </p:nvSpPr>
          <p:spPr>
            <a:xfrm>
              <a:off x="5668173" y="3996535"/>
              <a:ext cx="198026" cy="232782"/>
            </a:xfrm>
            <a:custGeom>
              <a:avLst/>
              <a:gdLst/>
              <a:ahLst/>
              <a:cxnLst/>
              <a:rect l="l" t="t" r="r" b="b"/>
              <a:pathLst>
                <a:path w="7407" h="8707" extrusionOk="0">
                  <a:moveTo>
                    <a:pt x="2336" y="0"/>
                  </a:moveTo>
                  <a:lnTo>
                    <a:pt x="1" y="7806"/>
                  </a:lnTo>
                  <a:cubicBezTo>
                    <a:pt x="1735" y="8106"/>
                    <a:pt x="3637" y="8406"/>
                    <a:pt x="5405" y="8707"/>
                  </a:cubicBezTo>
                  <a:lnTo>
                    <a:pt x="7406" y="1301"/>
                  </a:lnTo>
                  <a:cubicBezTo>
                    <a:pt x="5838" y="868"/>
                    <a:pt x="3770" y="334"/>
                    <a:pt x="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679;p43">
              <a:extLst>
                <a:ext uri="{FF2B5EF4-FFF2-40B4-BE49-F238E27FC236}">
                  <a16:creationId xmlns:a16="http://schemas.microsoft.com/office/drawing/2014/main" id="{C92A7DCA-DC37-AA42-B88D-22F815001738}"/>
                </a:ext>
              </a:extLst>
            </p:cNvPr>
            <p:cNvSpPr/>
            <p:nvPr/>
          </p:nvSpPr>
          <p:spPr>
            <a:xfrm>
              <a:off x="5108128" y="3893980"/>
              <a:ext cx="245267" cy="243476"/>
            </a:xfrm>
            <a:custGeom>
              <a:avLst/>
              <a:gdLst/>
              <a:ahLst/>
              <a:cxnLst/>
              <a:rect l="l" t="t" r="r" b="b"/>
              <a:pathLst>
                <a:path w="9174" h="9107" extrusionOk="0">
                  <a:moveTo>
                    <a:pt x="2202" y="0"/>
                  </a:moveTo>
                  <a:cubicBezTo>
                    <a:pt x="2202" y="0"/>
                    <a:pt x="901" y="6905"/>
                    <a:pt x="1" y="7672"/>
                  </a:cubicBezTo>
                  <a:cubicBezTo>
                    <a:pt x="1" y="7672"/>
                    <a:pt x="3370" y="8373"/>
                    <a:pt x="7006" y="9107"/>
                  </a:cubicBezTo>
                  <a:lnTo>
                    <a:pt x="9174" y="1301"/>
                  </a:lnTo>
                  <a:cubicBezTo>
                    <a:pt x="5705" y="768"/>
                    <a:pt x="2202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680;p43">
              <a:extLst>
                <a:ext uri="{FF2B5EF4-FFF2-40B4-BE49-F238E27FC236}">
                  <a16:creationId xmlns:a16="http://schemas.microsoft.com/office/drawing/2014/main" id="{3969AB7B-40E4-8C43-87EE-24CD1AC3FDF8}"/>
                </a:ext>
              </a:extLst>
            </p:cNvPr>
            <p:cNvSpPr/>
            <p:nvPr/>
          </p:nvSpPr>
          <p:spPr>
            <a:xfrm>
              <a:off x="5160742" y="3976003"/>
              <a:ext cx="136482" cy="64244"/>
            </a:xfrm>
            <a:custGeom>
              <a:avLst/>
              <a:gdLst/>
              <a:ahLst/>
              <a:cxnLst/>
              <a:rect l="l" t="t" r="r" b="b"/>
              <a:pathLst>
                <a:path w="5105" h="2403" extrusionOk="0">
                  <a:moveTo>
                    <a:pt x="1095" y="1"/>
                  </a:moveTo>
                  <a:cubicBezTo>
                    <a:pt x="662" y="1"/>
                    <a:pt x="272" y="260"/>
                    <a:pt x="134" y="702"/>
                  </a:cubicBezTo>
                  <a:cubicBezTo>
                    <a:pt x="1" y="1202"/>
                    <a:pt x="368" y="1702"/>
                    <a:pt x="901" y="1802"/>
                  </a:cubicBezTo>
                  <a:lnTo>
                    <a:pt x="3770" y="2370"/>
                  </a:lnTo>
                  <a:cubicBezTo>
                    <a:pt x="3837" y="2370"/>
                    <a:pt x="3903" y="2370"/>
                    <a:pt x="4004" y="2403"/>
                  </a:cubicBezTo>
                  <a:cubicBezTo>
                    <a:pt x="4437" y="2403"/>
                    <a:pt x="4871" y="2103"/>
                    <a:pt x="5004" y="1669"/>
                  </a:cubicBezTo>
                  <a:cubicBezTo>
                    <a:pt x="5104" y="1169"/>
                    <a:pt x="4771" y="668"/>
                    <a:pt x="4237" y="602"/>
                  </a:cubicBezTo>
                  <a:lnTo>
                    <a:pt x="1368" y="35"/>
                  </a:lnTo>
                  <a:cubicBezTo>
                    <a:pt x="1277" y="12"/>
                    <a:pt x="1185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681;p43">
              <a:extLst>
                <a:ext uri="{FF2B5EF4-FFF2-40B4-BE49-F238E27FC236}">
                  <a16:creationId xmlns:a16="http://schemas.microsoft.com/office/drawing/2014/main" id="{D819017A-8818-9047-B634-52555BE48CF3}"/>
                </a:ext>
              </a:extLst>
            </p:cNvPr>
            <p:cNvSpPr/>
            <p:nvPr/>
          </p:nvSpPr>
          <p:spPr>
            <a:xfrm>
              <a:off x="5372992" y="4007283"/>
              <a:ext cx="113303" cy="58897"/>
            </a:xfrm>
            <a:custGeom>
              <a:avLst/>
              <a:gdLst/>
              <a:ahLst/>
              <a:cxnLst/>
              <a:rect l="l" t="t" r="r" b="b"/>
              <a:pathLst>
                <a:path w="4238" h="2203" extrusionOk="0">
                  <a:moveTo>
                    <a:pt x="1110" y="0"/>
                  </a:moveTo>
                  <a:cubicBezTo>
                    <a:pt x="663" y="0"/>
                    <a:pt x="241" y="279"/>
                    <a:pt x="101" y="699"/>
                  </a:cubicBezTo>
                  <a:cubicBezTo>
                    <a:pt x="1" y="1233"/>
                    <a:pt x="368" y="1733"/>
                    <a:pt x="901" y="1800"/>
                  </a:cubicBezTo>
                  <a:lnTo>
                    <a:pt x="2903" y="2167"/>
                  </a:lnTo>
                  <a:cubicBezTo>
                    <a:pt x="2969" y="2200"/>
                    <a:pt x="3036" y="2200"/>
                    <a:pt x="3103" y="2200"/>
                  </a:cubicBezTo>
                  <a:cubicBezTo>
                    <a:pt x="3127" y="2202"/>
                    <a:pt x="3150" y="2203"/>
                    <a:pt x="3174" y="2203"/>
                  </a:cubicBezTo>
                  <a:cubicBezTo>
                    <a:pt x="3613" y="2203"/>
                    <a:pt x="4010" y="1911"/>
                    <a:pt x="4137" y="1500"/>
                  </a:cubicBezTo>
                  <a:cubicBezTo>
                    <a:pt x="4237" y="966"/>
                    <a:pt x="3870" y="466"/>
                    <a:pt x="3336" y="399"/>
                  </a:cubicBezTo>
                  <a:lnTo>
                    <a:pt x="1368" y="32"/>
                  </a:lnTo>
                  <a:cubicBezTo>
                    <a:pt x="1282" y="11"/>
                    <a:pt x="1196" y="0"/>
                    <a:pt x="1110" y="0"/>
                  </a:cubicBezTo>
                  <a:close/>
                </a:path>
              </a:pathLst>
            </a:custGeom>
            <a:solidFill>
              <a:srgbClr val="2053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720;p43">
              <a:extLst>
                <a:ext uri="{FF2B5EF4-FFF2-40B4-BE49-F238E27FC236}">
                  <a16:creationId xmlns:a16="http://schemas.microsoft.com/office/drawing/2014/main" id="{65B3A2CD-E37A-2248-A450-67F8E633EEA7}"/>
                </a:ext>
              </a:extLst>
            </p:cNvPr>
            <p:cNvSpPr/>
            <p:nvPr/>
          </p:nvSpPr>
          <p:spPr>
            <a:xfrm>
              <a:off x="4825432" y="2550011"/>
              <a:ext cx="441769" cy="905381"/>
            </a:xfrm>
            <a:custGeom>
              <a:avLst/>
              <a:gdLst/>
              <a:ahLst/>
              <a:cxnLst/>
              <a:rect l="l" t="t" r="r" b="b"/>
              <a:pathLst>
                <a:path w="16524" h="33865" extrusionOk="0">
                  <a:moveTo>
                    <a:pt x="7739" y="1"/>
                  </a:moveTo>
                  <a:lnTo>
                    <a:pt x="768" y="468"/>
                  </a:lnTo>
                  <a:cubicBezTo>
                    <a:pt x="768" y="468"/>
                    <a:pt x="968" y="18981"/>
                    <a:pt x="1635" y="24919"/>
                  </a:cubicBezTo>
                  <a:cubicBezTo>
                    <a:pt x="2302" y="30890"/>
                    <a:pt x="0" y="32758"/>
                    <a:pt x="4404" y="33425"/>
                  </a:cubicBezTo>
                  <a:cubicBezTo>
                    <a:pt x="6727" y="33720"/>
                    <a:pt x="9074" y="33865"/>
                    <a:pt x="11424" y="33865"/>
                  </a:cubicBezTo>
                  <a:cubicBezTo>
                    <a:pt x="13054" y="33865"/>
                    <a:pt x="14686" y="33795"/>
                    <a:pt x="16312" y="33658"/>
                  </a:cubicBezTo>
                  <a:cubicBezTo>
                    <a:pt x="16312" y="33658"/>
                    <a:pt x="16421" y="33743"/>
                    <a:pt x="16454" y="33743"/>
                  </a:cubicBezTo>
                  <a:cubicBezTo>
                    <a:pt x="16523" y="33743"/>
                    <a:pt x="16264" y="33377"/>
                    <a:pt x="14010" y="31123"/>
                  </a:cubicBezTo>
                  <a:cubicBezTo>
                    <a:pt x="10675" y="27788"/>
                    <a:pt x="7339" y="13210"/>
                    <a:pt x="7472" y="11809"/>
                  </a:cubicBezTo>
                  <a:cubicBezTo>
                    <a:pt x="7606" y="10408"/>
                    <a:pt x="7739" y="1"/>
                    <a:pt x="77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721;p43">
              <a:extLst>
                <a:ext uri="{FF2B5EF4-FFF2-40B4-BE49-F238E27FC236}">
                  <a16:creationId xmlns:a16="http://schemas.microsoft.com/office/drawing/2014/main" id="{5EDA324C-CF53-2D43-A661-3724251BC0ED}"/>
                </a:ext>
              </a:extLst>
            </p:cNvPr>
            <p:cNvSpPr/>
            <p:nvPr/>
          </p:nvSpPr>
          <p:spPr>
            <a:xfrm>
              <a:off x="4845938" y="2691813"/>
              <a:ext cx="477140" cy="583278"/>
            </a:xfrm>
            <a:custGeom>
              <a:avLst/>
              <a:gdLst/>
              <a:ahLst/>
              <a:cxnLst/>
              <a:rect l="l" t="t" r="r" b="b"/>
              <a:pathLst>
                <a:path w="17847" h="21817" extrusionOk="0">
                  <a:moveTo>
                    <a:pt x="1" y="1"/>
                  </a:moveTo>
                  <a:lnTo>
                    <a:pt x="868" y="19615"/>
                  </a:lnTo>
                  <a:cubicBezTo>
                    <a:pt x="3054" y="21309"/>
                    <a:pt x="6269" y="21817"/>
                    <a:pt x="9231" y="21817"/>
                  </a:cubicBezTo>
                  <a:cubicBezTo>
                    <a:pt x="9885" y="21817"/>
                    <a:pt x="10526" y="21792"/>
                    <a:pt x="11142" y="21750"/>
                  </a:cubicBezTo>
                  <a:cubicBezTo>
                    <a:pt x="13310" y="21583"/>
                    <a:pt x="15445" y="21216"/>
                    <a:pt x="17546" y="20716"/>
                  </a:cubicBezTo>
                  <a:lnTo>
                    <a:pt x="17847" y="668"/>
                  </a:lnTo>
                  <a:lnTo>
                    <a:pt x="17847" y="668"/>
                  </a:lnTo>
                  <a:cubicBezTo>
                    <a:pt x="15459" y="1167"/>
                    <a:pt x="13029" y="1412"/>
                    <a:pt x="10594" y="1412"/>
                  </a:cubicBezTo>
                  <a:cubicBezTo>
                    <a:pt x="9286" y="1412"/>
                    <a:pt x="7977" y="1341"/>
                    <a:pt x="6672" y="1202"/>
                  </a:cubicBezTo>
                  <a:cubicBezTo>
                    <a:pt x="4404" y="1001"/>
                    <a:pt x="2169" y="60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722;p43">
              <a:extLst>
                <a:ext uri="{FF2B5EF4-FFF2-40B4-BE49-F238E27FC236}">
                  <a16:creationId xmlns:a16="http://schemas.microsoft.com/office/drawing/2014/main" id="{7F4AC586-7E07-6A48-94BC-17D0CC9D43B3}"/>
                </a:ext>
              </a:extLst>
            </p:cNvPr>
            <p:cNvSpPr/>
            <p:nvPr/>
          </p:nvSpPr>
          <p:spPr>
            <a:xfrm>
              <a:off x="4845938" y="2691813"/>
              <a:ext cx="297881" cy="583358"/>
            </a:xfrm>
            <a:custGeom>
              <a:avLst/>
              <a:gdLst/>
              <a:ahLst/>
              <a:cxnLst/>
              <a:rect l="l" t="t" r="r" b="b"/>
              <a:pathLst>
                <a:path w="11142" h="21820" extrusionOk="0">
                  <a:moveTo>
                    <a:pt x="1" y="1"/>
                  </a:moveTo>
                  <a:lnTo>
                    <a:pt x="868" y="19615"/>
                  </a:lnTo>
                  <a:cubicBezTo>
                    <a:pt x="3011" y="21324"/>
                    <a:pt x="6213" y="21819"/>
                    <a:pt x="9164" y="21819"/>
                  </a:cubicBezTo>
                  <a:cubicBezTo>
                    <a:pt x="9842" y="21819"/>
                    <a:pt x="10506" y="21793"/>
                    <a:pt x="11142" y="21750"/>
                  </a:cubicBezTo>
                  <a:cubicBezTo>
                    <a:pt x="11142" y="21750"/>
                    <a:pt x="6972" y="17080"/>
                    <a:pt x="6705" y="2736"/>
                  </a:cubicBezTo>
                  <a:lnTo>
                    <a:pt x="6672" y="1202"/>
                  </a:lnTo>
                  <a:cubicBezTo>
                    <a:pt x="4437" y="1001"/>
                    <a:pt x="2202" y="60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723;p43">
              <a:extLst>
                <a:ext uri="{FF2B5EF4-FFF2-40B4-BE49-F238E27FC236}">
                  <a16:creationId xmlns:a16="http://schemas.microsoft.com/office/drawing/2014/main" id="{60C7089B-F191-1749-BB03-06D00BC4C7C9}"/>
                </a:ext>
              </a:extLst>
            </p:cNvPr>
            <p:cNvSpPr/>
            <p:nvPr/>
          </p:nvSpPr>
          <p:spPr>
            <a:xfrm>
              <a:off x="4843264" y="2850566"/>
              <a:ext cx="362099" cy="155143"/>
            </a:xfrm>
            <a:custGeom>
              <a:avLst/>
              <a:gdLst/>
              <a:ahLst/>
              <a:cxnLst/>
              <a:rect l="l" t="t" r="r" b="b"/>
              <a:pathLst>
                <a:path w="13544" h="5803" extrusionOk="0">
                  <a:moveTo>
                    <a:pt x="134" y="0"/>
                  </a:moveTo>
                  <a:lnTo>
                    <a:pt x="1" y="5137"/>
                  </a:lnTo>
                  <a:cubicBezTo>
                    <a:pt x="1" y="5137"/>
                    <a:pt x="5186" y="5802"/>
                    <a:pt x="8339" y="5802"/>
                  </a:cubicBezTo>
                  <a:cubicBezTo>
                    <a:pt x="8717" y="5802"/>
                    <a:pt x="9067" y="5793"/>
                    <a:pt x="9374" y="5771"/>
                  </a:cubicBezTo>
                  <a:cubicBezTo>
                    <a:pt x="12243" y="5538"/>
                    <a:pt x="13544" y="5538"/>
                    <a:pt x="13544" y="5538"/>
                  </a:cubicBezTo>
                  <a:lnTo>
                    <a:pt x="13544" y="868"/>
                  </a:lnTo>
                  <a:cubicBezTo>
                    <a:pt x="13544" y="868"/>
                    <a:pt x="11383" y="947"/>
                    <a:pt x="8795" y="947"/>
                  </a:cubicBezTo>
                  <a:cubicBezTo>
                    <a:pt x="5097" y="947"/>
                    <a:pt x="526" y="785"/>
                    <a:pt x="1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724;p43">
              <a:extLst>
                <a:ext uri="{FF2B5EF4-FFF2-40B4-BE49-F238E27FC236}">
                  <a16:creationId xmlns:a16="http://schemas.microsoft.com/office/drawing/2014/main" id="{87B4D243-1DF0-8E4B-AA1D-81217F66DDCE}"/>
                </a:ext>
              </a:extLst>
            </p:cNvPr>
            <p:cNvSpPr/>
            <p:nvPr/>
          </p:nvSpPr>
          <p:spPr>
            <a:xfrm>
              <a:off x="4850402" y="3036962"/>
              <a:ext cx="307693" cy="139022"/>
            </a:xfrm>
            <a:custGeom>
              <a:avLst/>
              <a:gdLst/>
              <a:ahLst/>
              <a:cxnLst/>
              <a:rect l="l" t="t" r="r" b="b"/>
              <a:pathLst>
                <a:path w="11509" h="5200" extrusionOk="0">
                  <a:moveTo>
                    <a:pt x="0" y="0"/>
                  </a:moveTo>
                  <a:lnTo>
                    <a:pt x="134" y="4170"/>
                  </a:lnTo>
                  <a:cubicBezTo>
                    <a:pt x="134" y="4170"/>
                    <a:pt x="7066" y="5200"/>
                    <a:pt x="9434" y="5200"/>
                  </a:cubicBezTo>
                  <a:cubicBezTo>
                    <a:pt x="9658" y="5200"/>
                    <a:pt x="9842" y="5191"/>
                    <a:pt x="9974" y="5170"/>
                  </a:cubicBezTo>
                  <a:lnTo>
                    <a:pt x="11509" y="4970"/>
                  </a:lnTo>
                  <a:cubicBezTo>
                    <a:pt x="11509" y="4970"/>
                    <a:pt x="11342" y="2335"/>
                    <a:pt x="11308" y="1201"/>
                  </a:cubicBezTo>
                  <a:cubicBezTo>
                    <a:pt x="11308" y="1201"/>
                    <a:pt x="10515" y="1231"/>
                    <a:pt x="9335" y="1231"/>
                  </a:cubicBezTo>
                  <a:cubicBezTo>
                    <a:pt x="6621" y="1231"/>
                    <a:pt x="1860" y="106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725;p43">
              <a:extLst>
                <a:ext uri="{FF2B5EF4-FFF2-40B4-BE49-F238E27FC236}">
                  <a16:creationId xmlns:a16="http://schemas.microsoft.com/office/drawing/2014/main" id="{46F00DB4-E744-2C41-A4FF-A3AD216CC00F}"/>
                </a:ext>
              </a:extLst>
            </p:cNvPr>
            <p:cNvSpPr/>
            <p:nvPr/>
          </p:nvSpPr>
          <p:spPr>
            <a:xfrm>
              <a:off x="4839708" y="2307551"/>
              <a:ext cx="580577" cy="150518"/>
            </a:xfrm>
            <a:custGeom>
              <a:avLst/>
              <a:gdLst/>
              <a:ahLst/>
              <a:cxnLst/>
              <a:rect l="l" t="t" r="r" b="b"/>
              <a:pathLst>
                <a:path w="21716" h="5630" extrusionOk="0">
                  <a:moveTo>
                    <a:pt x="11222" y="0"/>
                  </a:moveTo>
                  <a:cubicBezTo>
                    <a:pt x="10621" y="0"/>
                    <a:pt x="10095" y="21"/>
                    <a:pt x="9674" y="30"/>
                  </a:cubicBezTo>
                  <a:cubicBezTo>
                    <a:pt x="7472" y="64"/>
                    <a:pt x="3970" y="464"/>
                    <a:pt x="2002" y="1998"/>
                  </a:cubicBezTo>
                  <a:cubicBezTo>
                    <a:pt x="0" y="3566"/>
                    <a:pt x="1434" y="5501"/>
                    <a:pt x="6004" y="5534"/>
                  </a:cubicBezTo>
                  <a:cubicBezTo>
                    <a:pt x="6925" y="5549"/>
                    <a:pt x="9172" y="5630"/>
                    <a:pt x="11619" y="5630"/>
                  </a:cubicBezTo>
                  <a:cubicBezTo>
                    <a:pt x="14671" y="5630"/>
                    <a:pt x="18033" y="5504"/>
                    <a:pt x="19514" y="4967"/>
                  </a:cubicBezTo>
                  <a:cubicBezTo>
                    <a:pt x="21716" y="4166"/>
                    <a:pt x="20648" y="2599"/>
                    <a:pt x="17246" y="1131"/>
                  </a:cubicBezTo>
                  <a:cubicBezTo>
                    <a:pt x="15051" y="156"/>
                    <a:pt x="12856" y="0"/>
                    <a:pt x="11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726;p43">
              <a:extLst>
                <a:ext uri="{FF2B5EF4-FFF2-40B4-BE49-F238E27FC236}">
                  <a16:creationId xmlns:a16="http://schemas.microsoft.com/office/drawing/2014/main" id="{D6E7AD6E-CB63-B34A-ABF8-50D14F3A70F5}"/>
                </a:ext>
              </a:extLst>
            </p:cNvPr>
            <p:cNvSpPr/>
            <p:nvPr/>
          </p:nvSpPr>
          <p:spPr>
            <a:xfrm>
              <a:off x="4770144" y="2543782"/>
              <a:ext cx="603783" cy="917091"/>
            </a:xfrm>
            <a:custGeom>
              <a:avLst/>
              <a:gdLst/>
              <a:ahLst/>
              <a:cxnLst/>
              <a:rect l="l" t="t" r="r" b="b"/>
              <a:pathLst>
                <a:path w="22584" h="34303" extrusionOk="0">
                  <a:moveTo>
                    <a:pt x="17046" y="0"/>
                  </a:moveTo>
                  <a:lnTo>
                    <a:pt x="7706" y="634"/>
                  </a:lnTo>
                  <a:lnTo>
                    <a:pt x="734" y="1101"/>
                  </a:lnTo>
                  <a:cubicBezTo>
                    <a:pt x="734" y="1101"/>
                    <a:pt x="968" y="19648"/>
                    <a:pt x="1635" y="25585"/>
                  </a:cubicBezTo>
                  <a:cubicBezTo>
                    <a:pt x="2269" y="31523"/>
                    <a:pt x="0" y="33391"/>
                    <a:pt x="4403" y="34058"/>
                  </a:cubicBezTo>
                  <a:cubicBezTo>
                    <a:pt x="5652" y="34256"/>
                    <a:pt x="7429" y="34301"/>
                    <a:pt x="9359" y="34301"/>
                  </a:cubicBezTo>
                  <a:cubicBezTo>
                    <a:pt x="10972" y="34301"/>
                    <a:pt x="12691" y="34270"/>
                    <a:pt x="14300" y="34270"/>
                  </a:cubicBezTo>
                  <a:cubicBezTo>
                    <a:pt x="14985" y="34270"/>
                    <a:pt x="15650" y="34275"/>
                    <a:pt x="16279" y="34292"/>
                  </a:cubicBezTo>
                  <a:cubicBezTo>
                    <a:pt x="16525" y="34299"/>
                    <a:pt x="16766" y="34302"/>
                    <a:pt x="17000" y="34302"/>
                  </a:cubicBezTo>
                  <a:cubicBezTo>
                    <a:pt x="18987" y="34302"/>
                    <a:pt x="20508" y="34037"/>
                    <a:pt x="21015" y="33291"/>
                  </a:cubicBezTo>
                  <a:cubicBezTo>
                    <a:pt x="22583" y="31089"/>
                    <a:pt x="21349" y="6205"/>
                    <a:pt x="21682" y="2436"/>
                  </a:cubicBezTo>
                  <a:lnTo>
                    <a:pt x="170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727;p43">
              <a:extLst>
                <a:ext uri="{FF2B5EF4-FFF2-40B4-BE49-F238E27FC236}">
                  <a16:creationId xmlns:a16="http://schemas.microsoft.com/office/drawing/2014/main" id="{7C7720F6-40C2-5B42-95D3-593F3254EA0F}"/>
                </a:ext>
              </a:extLst>
            </p:cNvPr>
            <p:cNvSpPr/>
            <p:nvPr/>
          </p:nvSpPr>
          <p:spPr>
            <a:xfrm>
              <a:off x="4789767" y="2703416"/>
              <a:ext cx="477140" cy="582957"/>
            </a:xfrm>
            <a:custGeom>
              <a:avLst/>
              <a:gdLst/>
              <a:ahLst/>
              <a:cxnLst/>
              <a:rect l="l" t="t" r="r" b="b"/>
              <a:pathLst>
                <a:path w="17847" h="21805" extrusionOk="0">
                  <a:moveTo>
                    <a:pt x="0" y="0"/>
                  </a:moveTo>
                  <a:lnTo>
                    <a:pt x="901" y="19614"/>
                  </a:lnTo>
                  <a:cubicBezTo>
                    <a:pt x="3083" y="21327"/>
                    <a:pt x="6339" y="21804"/>
                    <a:pt x="9345" y="21804"/>
                  </a:cubicBezTo>
                  <a:cubicBezTo>
                    <a:pt x="9970" y="21804"/>
                    <a:pt x="10584" y="21784"/>
                    <a:pt x="11175" y="21749"/>
                  </a:cubicBezTo>
                  <a:cubicBezTo>
                    <a:pt x="13310" y="21549"/>
                    <a:pt x="15478" y="21216"/>
                    <a:pt x="17579" y="20682"/>
                  </a:cubicBezTo>
                  <a:lnTo>
                    <a:pt x="17846" y="668"/>
                  </a:lnTo>
                  <a:lnTo>
                    <a:pt x="17846" y="668"/>
                  </a:lnTo>
                  <a:cubicBezTo>
                    <a:pt x="15468" y="1143"/>
                    <a:pt x="13048" y="1395"/>
                    <a:pt x="10622" y="1395"/>
                  </a:cubicBezTo>
                  <a:cubicBezTo>
                    <a:pt x="9305" y="1395"/>
                    <a:pt x="7986" y="1321"/>
                    <a:pt x="6672" y="1168"/>
                  </a:cubicBezTo>
                  <a:cubicBezTo>
                    <a:pt x="4437" y="968"/>
                    <a:pt x="2202" y="5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728;p43">
              <a:extLst>
                <a:ext uri="{FF2B5EF4-FFF2-40B4-BE49-F238E27FC236}">
                  <a16:creationId xmlns:a16="http://schemas.microsoft.com/office/drawing/2014/main" id="{453D7C09-12F5-1740-9F0D-52D23076CAF7}"/>
                </a:ext>
              </a:extLst>
            </p:cNvPr>
            <p:cNvSpPr/>
            <p:nvPr/>
          </p:nvSpPr>
          <p:spPr>
            <a:xfrm>
              <a:off x="4787094" y="2862142"/>
              <a:ext cx="362099" cy="154528"/>
            </a:xfrm>
            <a:custGeom>
              <a:avLst/>
              <a:gdLst/>
              <a:ahLst/>
              <a:cxnLst/>
              <a:rect l="l" t="t" r="r" b="b"/>
              <a:pathLst>
                <a:path w="13544" h="5780" extrusionOk="0">
                  <a:moveTo>
                    <a:pt x="167" y="1"/>
                  </a:moveTo>
                  <a:lnTo>
                    <a:pt x="0" y="5138"/>
                  </a:lnTo>
                  <a:cubicBezTo>
                    <a:pt x="0" y="5138"/>
                    <a:pt x="5005" y="5780"/>
                    <a:pt x="8171" y="5780"/>
                  </a:cubicBezTo>
                  <a:cubicBezTo>
                    <a:pt x="8614" y="5780"/>
                    <a:pt x="9021" y="5767"/>
                    <a:pt x="9373" y="5738"/>
                  </a:cubicBezTo>
                  <a:cubicBezTo>
                    <a:pt x="12242" y="5505"/>
                    <a:pt x="13543" y="5505"/>
                    <a:pt x="13543" y="5505"/>
                  </a:cubicBezTo>
                  <a:lnTo>
                    <a:pt x="13543" y="868"/>
                  </a:lnTo>
                  <a:cubicBezTo>
                    <a:pt x="13543" y="868"/>
                    <a:pt x="11504" y="938"/>
                    <a:pt x="9017" y="938"/>
                  </a:cubicBezTo>
                  <a:cubicBezTo>
                    <a:pt x="5286" y="938"/>
                    <a:pt x="547" y="782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729;p43">
              <a:extLst>
                <a:ext uri="{FF2B5EF4-FFF2-40B4-BE49-F238E27FC236}">
                  <a16:creationId xmlns:a16="http://schemas.microsoft.com/office/drawing/2014/main" id="{25DEC3EA-475F-CC4E-AA64-DB64CF21D11C}"/>
                </a:ext>
              </a:extLst>
            </p:cNvPr>
            <p:cNvSpPr/>
            <p:nvPr/>
          </p:nvSpPr>
          <p:spPr>
            <a:xfrm>
              <a:off x="4795114" y="3047656"/>
              <a:ext cx="306811" cy="139904"/>
            </a:xfrm>
            <a:custGeom>
              <a:avLst/>
              <a:gdLst/>
              <a:ahLst/>
              <a:cxnLst/>
              <a:rect l="l" t="t" r="r" b="b"/>
              <a:pathLst>
                <a:path w="11476" h="5233" extrusionOk="0">
                  <a:moveTo>
                    <a:pt x="0" y="0"/>
                  </a:moveTo>
                  <a:lnTo>
                    <a:pt x="134" y="4170"/>
                  </a:lnTo>
                  <a:cubicBezTo>
                    <a:pt x="134" y="4170"/>
                    <a:pt x="7070" y="5233"/>
                    <a:pt x="9418" y="5233"/>
                  </a:cubicBezTo>
                  <a:cubicBezTo>
                    <a:pt x="9634" y="5233"/>
                    <a:pt x="9811" y="5224"/>
                    <a:pt x="9941" y="5204"/>
                  </a:cubicBezTo>
                  <a:lnTo>
                    <a:pt x="11475" y="4971"/>
                  </a:lnTo>
                  <a:cubicBezTo>
                    <a:pt x="11475" y="4971"/>
                    <a:pt x="11308" y="2335"/>
                    <a:pt x="11275" y="1235"/>
                  </a:cubicBezTo>
                  <a:cubicBezTo>
                    <a:pt x="11275" y="1235"/>
                    <a:pt x="10592" y="1258"/>
                    <a:pt x="9551" y="1258"/>
                  </a:cubicBezTo>
                  <a:cubicBezTo>
                    <a:pt x="6890" y="1258"/>
                    <a:pt x="1894" y="1103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730;p43">
              <a:extLst>
                <a:ext uri="{FF2B5EF4-FFF2-40B4-BE49-F238E27FC236}">
                  <a16:creationId xmlns:a16="http://schemas.microsoft.com/office/drawing/2014/main" id="{B986E2F3-9532-8842-9BC4-2CE4B125478D}"/>
                </a:ext>
              </a:extLst>
            </p:cNvPr>
            <p:cNvSpPr/>
            <p:nvPr/>
          </p:nvSpPr>
          <p:spPr>
            <a:xfrm>
              <a:off x="4714856" y="2263759"/>
              <a:ext cx="693827" cy="392710"/>
            </a:xfrm>
            <a:custGeom>
              <a:avLst/>
              <a:gdLst/>
              <a:ahLst/>
              <a:cxnLst/>
              <a:rect l="l" t="t" r="r" b="b"/>
              <a:pathLst>
                <a:path w="25952" h="14689" extrusionOk="0">
                  <a:moveTo>
                    <a:pt x="13915" y="1"/>
                  </a:moveTo>
                  <a:cubicBezTo>
                    <a:pt x="7683" y="1"/>
                    <a:pt x="656" y="1457"/>
                    <a:pt x="967" y="5671"/>
                  </a:cubicBezTo>
                  <a:cubicBezTo>
                    <a:pt x="967" y="5671"/>
                    <a:pt x="0" y="12676"/>
                    <a:pt x="1968" y="13577"/>
                  </a:cubicBezTo>
                  <a:cubicBezTo>
                    <a:pt x="3136" y="14077"/>
                    <a:pt x="6438" y="14411"/>
                    <a:pt x="11108" y="14611"/>
                  </a:cubicBezTo>
                  <a:cubicBezTo>
                    <a:pt x="12192" y="14663"/>
                    <a:pt x="13358" y="14689"/>
                    <a:pt x="14506" y="14689"/>
                  </a:cubicBezTo>
                  <a:cubicBezTo>
                    <a:pt x="17032" y="14689"/>
                    <a:pt x="19474" y="14563"/>
                    <a:pt x="20782" y="14311"/>
                  </a:cubicBezTo>
                  <a:cubicBezTo>
                    <a:pt x="25418" y="13443"/>
                    <a:pt x="25518" y="13343"/>
                    <a:pt x="25752" y="11142"/>
                  </a:cubicBezTo>
                  <a:cubicBezTo>
                    <a:pt x="25952" y="8940"/>
                    <a:pt x="25785" y="6071"/>
                    <a:pt x="25585" y="5404"/>
                  </a:cubicBezTo>
                  <a:cubicBezTo>
                    <a:pt x="25352" y="4737"/>
                    <a:pt x="23083" y="601"/>
                    <a:pt x="17146" y="134"/>
                  </a:cubicBezTo>
                  <a:cubicBezTo>
                    <a:pt x="16126" y="47"/>
                    <a:pt x="15033" y="1"/>
                    <a:pt x="13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783;p43">
              <a:extLst>
                <a:ext uri="{FF2B5EF4-FFF2-40B4-BE49-F238E27FC236}">
                  <a16:creationId xmlns:a16="http://schemas.microsoft.com/office/drawing/2014/main" id="{533E7DCD-D019-154E-B750-95CCB0A1E2AC}"/>
                </a:ext>
              </a:extLst>
            </p:cNvPr>
            <p:cNvSpPr/>
            <p:nvPr/>
          </p:nvSpPr>
          <p:spPr>
            <a:xfrm>
              <a:off x="6518961" y="3900690"/>
              <a:ext cx="213158" cy="249678"/>
            </a:xfrm>
            <a:custGeom>
              <a:avLst/>
              <a:gdLst/>
              <a:ahLst/>
              <a:cxnLst/>
              <a:rect l="l" t="t" r="r" b="b"/>
              <a:pathLst>
                <a:path w="7973" h="9339" extrusionOk="0">
                  <a:moveTo>
                    <a:pt x="2927" y="1"/>
                  </a:moveTo>
                  <a:cubicBezTo>
                    <a:pt x="2537" y="1"/>
                    <a:pt x="2141" y="92"/>
                    <a:pt x="1769" y="283"/>
                  </a:cubicBezTo>
                  <a:lnTo>
                    <a:pt x="1702" y="316"/>
                  </a:lnTo>
                  <a:cubicBezTo>
                    <a:pt x="468" y="950"/>
                    <a:pt x="1" y="2451"/>
                    <a:pt x="634" y="3685"/>
                  </a:cubicBezTo>
                  <a:lnTo>
                    <a:pt x="1735" y="5820"/>
                  </a:lnTo>
                  <a:lnTo>
                    <a:pt x="2836" y="7989"/>
                  </a:lnTo>
                  <a:cubicBezTo>
                    <a:pt x="3279" y="8850"/>
                    <a:pt x="4144" y="9338"/>
                    <a:pt x="5046" y="9338"/>
                  </a:cubicBezTo>
                  <a:cubicBezTo>
                    <a:pt x="5436" y="9338"/>
                    <a:pt x="5833" y="9247"/>
                    <a:pt x="6205" y="9056"/>
                  </a:cubicBezTo>
                  <a:lnTo>
                    <a:pt x="6272" y="9023"/>
                  </a:lnTo>
                  <a:cubicBezTo>
                    <a:pt x="7506" y="8389"/>
                    <a:pt x="7973" y="6888"/>
                    <a:pt x="7373" y="5654"/>
                  </a:cubicBezTo>
                  <a:lnTo>
                    <a:pt x="6238" y="3519"/>
                  </a:lnTo>
                  <a:lnTo>
                    <a:pt x="5138" y="1350"/>
                  </a:lnTo>
                  <a:cubicBezTo>
                    <a:pt x="4695" y="489"/>
                    <a:pt x="3829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784;p43">
              <a:extLst>
                <a:ext uri="{FF2B5EF4-FFF2-40B4-BE49-F238E27FC236}">
                  <a16:creationId xmlns:a16="http://schemas.microsoft.com/office/drawing/2014/main" id="{A620F158-4B49-0E49-B9D2-E0D3AAF5191B}"/>
                </a:ext>
              </a:extLst>
            </p:cNvPr>
            <p:cNvSpPr/>
            <p:nvPr/>
          </p:nvSpPr>
          <p:spPr>
            <a:xfrm>
              <a:off x="6518961" y="3900690"/>
              <a:ext cx="166800" cy="155624"/>
            </a:xfrm>
            <a:custGeom>
              <a:avLst/>
              <a:gdLst/>
              <a:ahLst/>
              <a:cxnLst/>
              <a:rect l="l" t="t" r="r" b="b"/>
              <a:pathLst>
                <a:path w="6239" h="5821" extrusionOk="0">
                  <a:moveTo>
                    <a:pt x="2927" y="1"/>
                  </a:moveTo>
                  <a:cubicBezTo>
                    <a:pt x="2537" y="1"/>
                    <a:pt x="2141" y="92"/>
                    <a:pt x="1769" y="283"/>
                  </a:cubicBezTo>
                  <a:lnTo>
                    <a:pt x="1702" y="316"/>
                  </a:lnTo>
                  <a:cubicBezTo>
                    <a:pt x="468" y="917"/>
                    <a:pt x="1" y="2451"/>
                    <a:pt x="634" y="3685"/>
                  </a:cubicBezTo>
                  <a:lnTo>
                    <a:pt x="1735" y="5820"/>
                  </a:lnTo>
                  <a:lnTo>
                    <a:pt x="6238" y="3519"/>
                  </a:lnTo>
                  <a:lnTo>
                    <a:pt x="5138" y="1350"/>
                  </a:lnTo>
                  <a:cubicBezTo>
                    <a:pt x="4695" y="489"/>
                    <a:pt x="3829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785;p43">
              <a:extLst>
                <a:ext uri="{FF2B5EF4-FFF2-40B4-BE49-F238E27FC236}">
                  <a16:creationId xmlns:a16="http://schemas.microsoft.com/office/drawing/2014/main" id="{1641FE30-3B5B-4243-A020-290160A0C42E}"/>
                </a:ext>
              </a:extLst>
            </p:cNvPr>
            <p:cNvSpPr/>
            <p:nvPr/>
          </p:nvSpPr>
          <p:spPr>
            <a:xfrm>
              <a:off x="6708913" y="3572411"/>
              <a:ext cx="210485" cy="251469"/>
            </a:xfrm>
            <a:custGeom>
              <a:avLst/>
              <a:gdLst/>
              <a:ahLst/>
              <a:cxnLst/>
              <a:rect l="l" t="t" r="r" b="b"/>
              <a:pathLst>
                <a:path w="7873" h="9406" extrusionOk="0">
                  <a:moveTo>
                    <a:pt x="4925" y="0"/>
                  </a:moveTo>
                  <a:cubicBezTo>
                    <a:pt x="3991" y="0"/>
                    <a:pt x="3108" y="514"/>
                    <a:pt x="2703" y="1421"/>
                  </a:cubicBezTo>
                  <a:lnTo>
                    <a:pt x="1635" y="3589"/>
                  </a:lnTo>
                  <a:lnTo>
                    <a:pt x="601" y="5790"/>
                  </a:lnTo>
                  <a:cubicBezTo>
                    <a:pt x="1" y="7025"/>
                    <a:pt x="534" y="8526"/>
                    <a:pt x="1769" y="9126"/>
                  </a:cubicBezTo>
                  <a:lnTo>
                    <a:pt x="1835" y="9160"/>
                  </a:lnTo>
                  <a:cubicBezTo>
                    <a:pt x="2188" y="9327"/>
                    <a:pt x="2557" y="9406"/>
                    <a:pt x="2917" y="9406"/>
                  </a:cubicBezTo>
                  <a:cubicBezTo>
                    <a:pt x="3853" y="9406"/>
                    <a:pt x="4738" y="8873"/>
                    <a:pt x="5171" y="7959"/>
                  </a:cubicBezTo>
                  <a:lnTo>
                    <a:pt x="6205" y="5790"/>
                  </a:lnTo>
                  <a:lnTo>
                    <a:pt x="7273" y="3589"/>
                  </a:lnTo>
                  <a:cubicBezTo>
                    <a:pt x="7873" y="2355"/>
                    <a:pt x="7339" y="854"/>
                    <a:pt x="6072" y="253"/>
                  </a:cubicBezTo>
                  <a:lnTo>
                    <a:pt x="6038" y="253"/>
                  </a:lnTo>
                  <a:cubicBezTo>
                    <a:pt x="5677" y="82"/>
                    <a:pt x="5297" y="0"/>
                    <a:pt x="4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786;p43">
              <a:extLst>
                <a:ext uri="{FF2B5EF4-FFF2-40B4-BE49-F238E27FC236}">
                  <a16:creationId xmlns:a16="http://schemas.microsoft.com/office/drawing/2014/main" id="{080FA5C7-F018-524B-B87C-F0D0FAFE2767}"/>
                </a:ext>
              </a:extLst>
            </p:cNvPr>
            <p:cNvSpPr/>
            <p:nvPr/>
          </p:nvSpPr>
          <p:spPr>
            <a:xfrm>
              <a:off x="6753507" y="3572411"/>
              <a:ext cx="165891" cy="154822"/>
            </a:xfrm>
            <a:custGeom>
              <a:avLst/>
              <a:gdLst/>
              <a:ahLst/>
              <a:cxnLst/>
              <a:rect l="l" t="t" r="r" b="b"/>
              <a:pathLst>
                <a:path w="6205" h="5791" extrusionOk="0">
                  <a:moveTo>
                    <a:pt x="3262" y="0"/>
                  </a:moveTo>
                  <a:cubicBezTo>
                    <a:pt x="2337" y="0"/>
                    <a:pt x="1464" y="514"/>
                    <a:pt x="1035" y="1421"/>
                  </a:cubicBezTo>
                  <a:lnTo>
                    <a:pt x="1" y="3589"/>
                  </a:lnTo>
                  <a:lnTo>
                    <a:pt x="4570" y="5790"/>
                  </a:lnTo>
                  <a:lnTo>
                    <a:pt x="5605" y="3589"/>
                  </a:lnTo>
                  <a:cubicBezTo>
                    <a:pt x="6205" y="2355"/>
                    <a:pt x="5671" y="854"/>
                    <a:pt x="4437" y="253"/>
                  </a:cubicBezTo>
                  <a:lnTo>
                    <a:pt x="4370" y="253"/>
                  </a:lnTo>
                  <a:cubicBezTo>
                    <a:pt x="4009" y="82"/>
                    <a:pt x="3631" y="0"/>
                    <a:pt x="3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787;p43">
              <a:extLst>
                <a:ext uri="{FF2B5EF4-FFF2-40B4-BE49-F238E27FC236}">
                  <a16:creationId xmlns:a16="http://schemas.microsoft.com/office/drawing/2014/main" id="{F44CBB30-D6E4-1344-A6A6-1DF8C6BC33F0}"/>
                </a:ext>
              </a:extLst>
            </p:cNvPr>
            <p:cNvSpPr/>
            <p:nvPr/>
          </p:nvSpPr>
          <p:spPr>
            <a:xfrm>
              <a:off x="6684851" y="3963544"/>
              <a:ext cx="135573" cy="263099"/>
            </a:xfrm>
            <a:custGeom>
              <a:avLst/>
              <a:gdLst/>
              <a:ahLst/>
              <a:cxnLst/>
              <a:rect l="l" t="t" r="r" b="b"/>
              <a:pathLst>
                <a:path w="5071" h="9841" extrusionOk="0">
                  <a:moveTo>
                    <a:pt x="2502" y="0"/>
                  </a:moveTo>
                  <a:cubicBezTo>
                    <a:pt x="1134" y="0"/>
                    <a:pt x="0" y="1101"/>
                    <a:pt x="0" y="2502"/>
                  </a:cubicBezTo>
                  <a:lnTo>
                    <a:pt x="0" y="7339"/>
                  </a:lnTo>
                  <a:cubicBezTo>
                    <a:pt x="0" y="8706"/>
                    <a:pt x="1134" y="9841"/>
                    <a:pt x="2502" y="9841"/>
                  </a:cubicBezTo>
                  <a:lnTo>
                    <a:pt x="2569" y="9841"/>
                  </a:lnTo>
                  <a:cubicBezTo>
                    <a:pt x="3970" y="9841"/>
                    <a:pt x="5070" y="8706"/>
                    <a:pt x="5070" y="7339"/>
                  </a:cubicBezTo>
                  <a:lnTo>
                    <a:pt x="5070" y="2502"/>
                  </a:lnTo>
                  <a:cubicBezTo>
                    <a:pt x="5070" y="1101"/>
                    <a:pt x="3970" y="0"/>
                    <a:pt x="25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788;p43">
              <a:extLst>
                <a:ext uri="{FF2B5EF4-FFF2-40B4-BE49-F238E27FC236}">
                  <a16:creationId xmlns:a16="http://schemas.microsoft.com/office/drawing/2014/main" id="{CC15B983-0F48-3B4A-8E52-6A34DBEA3C78}"/>
                </a:ext>
              </a:extLst>
            </p:cNvPr>
            <p:cNvSpPr/>
            <p:nvPr/>
          </p:nvSpPr>
          <p:spPr>
            <a:xfrm>
              <a:off x="6684851" y="3963544"/>
              <a:ext cx="135573" cy="132017"/>
            </a:xfrm>
            <a:custGeom>
              <a:avLst/>
              <a:gdLst/>
              <a:ahLst/>
              <a:cxnLst/>
              <a:rect l="l" t="t" r="r" b="b"/>
              <a:pathLst>
                <a:path w="5071" h="4938" extrusionOk="0">
                  <a:moveTo>
                    <a:pt x="2502" y="0"/>
                  </a:moveTo>
                  <a:cubicBezTo>
                    <a:pt x="1134" y="0"/>
                    <a:pt x="0" y="1134"/>
                    <a:pt x="0" y="2502"/>
                  </a:cubicBezTo>
                  <a:lnTo>
                    <a:pt x="0" y="4937"/>
                  </a:lnTo>
                  <a:lnTo>
                    <a:pt x="5070" y="4937"/>
                  </a:lnTo>
                  <a:lnTo>
                    <a:pt x="5070" y="2502"/>
                  </a:lnTo>
                  <a:cubicBezTo>
                    <a:pt x="5070" y="1134"/>
                    <a:pt x="3970" y="0"/>
                    <a:pt x="25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789;p43">
              <a:extLst>
                <a:ext uri="{FF2B5EF4-FFF2-40B4-BE49-F238E27FC236}">
                  <a16:creationId xmlns:a16="http://schemas.microsoft.com/office/drawing/2014/main" id="{AB55517B-528A-0548-B07F-6EBAC1E826BE}"/>
                </a:ext>
              </a:extLst>
            </p:cNvPr>
            <p:cNvSpPr/>
            <p:nvPr/>
          </p:nvSpPr>
          <p:spPr>
            <a:xfrm>
              <a:off x="7070103" y="3661091"/>
              <a:ext cx="199791" cy="255319"/>
            </a:xfrm>
            <a:custGeom>
              <a:avLst/>
              <a:gdLst/>
              <a:ahLst/>
              <a:cxnLst/>
              <a:rect l="l" t="t" r="r" b="b"/>
              <a:pathLst>
                <a:path w="7473" h="9550" extrusionOk="0">
                  <a:moveTo>
                    <a:pt x="2900" y="1"/>
                  </a:moveTo>
                  <a:cubicBezTo>
                    <a:pt x="2600" y="1"/>
                    <a:pt x="2295" y="56"/>
                    <a:pt x="2002" y="172"/>
                  </a:cubicBezTo>
                  <a:lnTo>
                    <a:pt x="1935" y="172"/>
                  </a:lnTo>
                  <a:cubicBezTo>
                    <a:pt x="634" y="672"/>
                    <a:pt x="0" y="2140"/>
                    <a:pt x="501" y="3407"/>
                  </a:cubicBezTo>
                  <a:lnTo>
                    <a:pt x="1368" y="5676"/>
                  </a:lnTo>
                  <a:lnTo>
                    <a:pt x="2235" y="7944"/>
                  </a:lnTo>
                  <a:cubicBezTo>
                    <a:pt x="2620" y="8944"/>
                    <a:pt x="3556" y="9549"/>
                    <a:pt x="4559" y="9549"/>
                  </a:cubicBezTo>
                  <a:cubicBezTo>
                    <a:pt x="4861" y="9549"/>
                    <a:pt x="5170" y="9494"/>
                    <a:pt x="5471" y="9378"/>
                  </a:cubicBezTo>
                  <a:lnTo>
                    <a:pt x="5538" y="9345"/>
                  </a:lnTo>
                  <a:cubicBezTo>
                    <a:pt x="6839" y="8845"/>
                    <a:pt x="7472" y="7410"/>
                    <a:pt x="6972" y="6109"/>
                  </a:cubicBezTo>
                  <a:lnTo>
                    <a:pt x="6105" y="3874"/>
                  </a:lnTo>
                  <a:lnTo>
                    <a:pt x="5237" y="1606"/>
                  </a:lnTo>
                  <a:cubicBezTo>
                    <a:pt x="4853" y="607"/>
                    <a:pt x="3897" y="1"/>
                    <a:pt x="29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790;p43">
              <a:extLst>
                <a:ext uri="{FF2B5EF4-FFF2-40B4-BE49-F238E27FC236}">
                  <a16:creationId xmlns:a16="http://schemas.microsoft.com/office/drawing/2014/main" id="{42109747-35C3-0247-A10B-9E387547C390}"/>
                </a:ext>
              </a:extLst>
            </p:cNvPr>
            <p:cNvSpPr/>
            <p:nvPr/>
          </p:nvSpPr>
          <p:spPr>
            <a:xfrm>
              <a:off x="7070103" y="3661091"/>
              <a:ext cx="163217" cy="151748"/>
            </a:xfrm>
            <a:custGeom>
              <a:avLst/>
              <a:gdLst/>
              <a:ahLst/>
              <a:cxnLst/>
              <a:rect l="l" t="t" r="r" b="b"/>
              <a:pathLst>
                <a:path w="6105" h="5676" extrusionOk="0">
                  <a:moveTo>
                    <a:pt x="2900" y="1"/>
                  </a:moveTo>
                  <a:cubicBezTo>
                    <a:pt x="2600" y="1"/>
                    <a:pt x="2295" y="56"/>
                    <a:pt x="2002" y="172"/>
                  </a:cubicBezTo>
                  <a:lnTo>
                    <a:pt x="1935" y="205"/>
                  </a:lnTo>
                  <a:cubicBezTo>
                    <a:pt x="634" y="672"/>
                    <a:pt x="0" y="2140"/>
                    <a:pt x="501" y="3441"/>
                  </a:cubicBezTo>
                  <a:lnTo>
                    <a:pt x="1368" y="5676"/>
                  </a:lnTo>
                  <a:lnTo>
                    <a:pt x="6105" y="3874"/>
                  </a:lnTo>
                  <a:lnTo>
                    <a:pt x="5237" y="1606"/>
                  </a:lnTo>
                  <a:cubicBezTo>
                    <a:pt x="4853" y="607"/>
                    <a:pt x="3897" y="1"/>
                    <a:pt x="29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791;p43">
              <a:extLst>
                <a:ext uri="{FF2B5EF4-FFF2-40B4-BE49-F238E27FC236}">
                  <a16:creationId xmlns:a16="http://schemas.microsoft.com/office/drawing/2014/main" id="{44DAE660-5DB2-DF41-B5A6-17A81CA63083}"/>
                </a:ext>
              </a:extLst>
            </p:cNvPr>
            <p:cNvSpPr/>
            <p:nvPr/>
          </p:nvSpPr>
          <p:spPr>
            <a:xfrm>
              <a:off x="6726745" y="3778164"/>
              <a:ext cx="273820" cy="178135"/>
            </a:xfrm>
            <a:custGeom>
              <a:avLst/>
              <a:gdLst/>
              <a:ahLst/>
              <a:cxnLst/>
              <a:rect l="l" t="t" r="r" b="b"/>
              <a:pathLst>
                <a:path w="10242" h="6663" extrusionOk="0">
                  <a:moveTo>
                    <a:pt x="7375" y="1"/>
                  </a:moveTo>
                  <a:cubicBezTo>
                    <a:pt x="7110" y="1"/>
                    <a:pt x="6840" y="42"/>
                    <a:pt x="6572" y="129"/>
                  </a:cubicBezTo>
                  <a:lnTo>
                    <a:pt x="4304" y="930"/>
                  </a:lnTo>
                  <a:lnTo>
                    <a:pt x="2002" y="1730"/>
                  </a:lnTo>
                  <a:cubicBezTo>
                    <a:pt x="701" y="2164"/>
                    <a:pt x="1" y="3598"/>
                    <a:pt x="468" y="4899"/>
                  </a:cubicBezTo>
                  <a:lnTo>
                    <a:pt x="468" y="4966"/>
                  </a:lnTo>
                  <a:cubicBezTo>
                    <a:pt x="841" y="6006"/>
                    <a:pt x="1811" y="6662"/>
                    <a:pt x="2867" y="6662"/>
                  </a:cubicBezTo>
                  <a:cubicBezTo>
                    <a:pt x="3132" y="6662"/>
                    <a:pt x="3402" y="6621"/>
                    <a:pt x="3670" y="6534"/>
                  </a:cubicBezTo>
                  <a:lnTo>
                    <a:pt x="5938" y="5733"/>
                  </a:lnTo>
                  <a:lnTo>
                    <a:pt x="8240" y="4933"/>
                  </a:lnTo>
                  <a:cubicBezTo>
                    <a:pt x="9541" y="4499"/>
                    <a:pt x="10241" y="3065"/>
                    <a:pt x="9774" y="1764"/>
                  </a:cubicBezTo>
                  <a:lnTo>
                    <a:pt x="9774" y="1697"/>
                  </a:lnTo>
                  <a:cubicBezTo>
                    <a:pt x="9401" y="657"/>
                    <a:pt x="8431" y="1"/>
                    <a:pt x="7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792;p43">
              <a:extLst>
                <a:ext uri="{FF2B5EF4-FFF2-40B4-BE49-F238E27FC236}">
                  <a16:creationId xmlns:a16="http://schemas.microsoft.com/office/drawing/2014/main" id="{670586EA-30E0-134F-80E7-7FEFF240CB14}"/>
                </a:ext>
              </a:extLst>
            </p:cNvPr>
            <p:cNvSpPr/>
            <p:nvPr/>
          </p:nvSpPr>
          <p:spPr>
            <a:xfrm>
              <a:off x="6841786" y="3778164"/>
              <a:ext cx="158779" cy="153299"/>
            </a:xfrm>
            <a:custGeom>
              <a:avLst/>
              <a:gdLst/>
              <a:ahLst/>
              <a:cxnLst/>
              <a:rect l="l" t="t" r="r" b="b"/>
              <a:pathLst>
                <a:path w="5939" h="5734" extrusionOk="0">
                  <a:moveTo>
                    <a:pt x="3060" y="1"/>
                  </a:moveTo>
                  <a:cubicBezTo>
                    <a:pt x="2797" y="1"/>
                    <a:pt x="2530" y="42"/>
                    <a:pt x="2269" y="129"/>
                  </a:cubicBezTo>
                  <a:lnTo>
                    <a:pt x="1" y="930"/>
                  </a:lnTo>
                  <a:lnTo>
                    <a:pt x="1635" y="5733"/>
                  </a:lnTo>
                  <a:lnTo>
                    <a:pt x="3937" y="4933"/>
                  </a:lnTo>
                  <a:cubicBezTo>
                    <a:pt x="5238" y="4499"/>
                    <a:pt x="5938" y="3065"/>
                    <a:pt x="5471" y="1764"/>
                  </a:cubicBezTo>
                  <a:lnTo>
                    <a:pt x="5471" y="1697"/>
                  </a:lnTo>
                  <a:cubicBezTo>
                    <a:pt x="5098" y="657"/>
                    <a:pt x="4107" y="1"/>
                    <a:pt x="30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793;p43">
              <a:extLst>
                <a:ext uri="{FF2B5EF4-FFF2-40B4-BE49-F238E27FC236}">
                  <a16:creationId xmlns:a16="http://schemas.microsoft.com/office/drawing/2014/main" id="{4EA7D2FB-A344-2F4C-A3AE-9F50EED865BD}"/>
                </a:ext>
              </a:extLst>
            </p:cNvPr>
            <p:cNvSpPr/>
            <p:nvPr/>
          </p:nvSpPr>
          <p:spPr>
            <a:xfrm>
              <a:off x="6909586" y="3994931"/>
              <a:ext cx="238129" cy="230563"/>
            </a:xfrm>
            <a:custGeom>
              <a:avLst/>
              <a:gdLst/>
              <a:ahLst/>
              <a:cxnLst/>
              <a:rect l="l" t="t" r="r" b="b"/>
              <a:pathLst>
                <a:path w="8907" h="8624" extrusionOk="0">
                  <a:moveTo>
                    <a:pt x="6066" y="0"/>
                  </a:moveTo>
                  <a:cubicBezTo>
                    <a:pt x="5394" y="0"/>
                    <a:pt x="4728" y="268"/>
                    <a:pt x="4236" y="794"/>
                  </a:cubicBezTo>
                  <a:lnTo>
                    <a:pt x="2602" y="2596"/>
                  </a:lnTo>
                  <a:lnTo>
                    <a:pt x="934" y="4363"/>
                  </a:lnTo>
                  <a:cubicBezTo>
                    <a:pt x="0" y="5398"/>
                    <a:pt x="67" y="6965"/>
                    <a:pt x="1101" y="7899"/>
                  </a:cubicBezTo>
                  <a:lnTo>
                    <a:pt x="1134" y="7966"/>
                  </a:lnTo>
                  <a:cubicBezTo>
                    <a:pt x="1621" y="8405"/>
                    <a:pt x="2225" y="8623"/>
                    <a:pt x="2826" y="8623"/>
                  </a:cubicBezTo>
                  <a:cubicBezTo>
                    <a:pt x="3503" y="8623"/>
                    <a:pt x="4175" y="8347"/>
                    <a:pt x="4670" y="7799"/>
                  </a:cubicBezTo>
                  <a:lnTo>
                    <a:pt x="6305" y="6031"/>
                  </a:lnTo>
                  <a:lnTo>
                    <a:pt x="7972" y="4263"/>
                  </a:lnTo>
                  <a:cubicBezTo>
                    <a:pt x="8906" y="3229"/>
                    <a:pt x="8840" y="1662"/>
                    <a:pt x="7806" y="728"/>
                  </a:cubicBezTo>
                  <a:lnTo>
                    <a:pt x="7772" y="661"/>
                  </a:lnTo>
                  <a:cubicBezTo>
                    <a:pt x="7282" y="218"/>
                    <a:pt x="6672" y="0"/>
                    <a:pt x="60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794;p43">
              <a:extLst>
                <a:ext uri="{FF2B5EF4-FFF2-40B4-BE49-F238E27FC236}">
                  <a16:creationId xmlns:a16="http://schemas.microsoft.com/office/drawing/2014/main" id="{DF09AC48-8B8C-EC4F-9A74-986BDB7AD186}"/>
                </a:ext>
              </a:extLst>
            </p:cNvPr>
            <p:cNvSpPr/>
            <p:nvPr/>
          </p:nvSpPr>
          <p:spPr>
            <a:xfrm>
              <a:off x="6979124" y="3994931"/>
              <a:ext cx="168591" cy="161266"/>
            </a:xfrm>
            <a:custGeom>
              <a:avLst/>
              <a:gdLst/>
              <a:ahLst/>
              <a:cxnLst/>
              <a:rect l="l" t="t" r="r" b="b"/>
              <a:pathLst>
                <a:path w="6306" h="6032" extrusionOk="0">
                  <a:moveTo>
                    <a:pt x="3465" y="0"/>
                  </a:moveTo>
                  <a:cubicBezTo>
                    <a:pt x="2793" y="0"/>
                    <a:pt x="2127" y="268"/>
                    <a:pt x="1635" y="794"/>
                  </a:cubicBezTo>
                  <a:lnTo>
                    <a:pt x="1" y="2596"/>
                  </a:lnTo>
                  <a:lnTo>
                    <a:pt x="3704" y="6031"/>
                  </a:lnTo>
                  <a:lnTo>
                    <a:pt x="5371" y="4263"/>
                  </a:lnTo>
                  <a:cubicBezTo>
                    <a:pt x="6305" y="3229"/>
                    <a:pt x="6239" y="1662"/>
                    <a:pt x="5205" y="728"/>
                  </a:cubicBezTo>
                  <a:lnTo>
                    <a:pt x="5171" y="661"/>
                  </a:lnTo>
                  <a:cubicBezTo>
                    <a:pt x="4681" y="218"/>
                    <a:pt x="4071" y="0"/>
                    <a:pt x="3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795;p43">
              <a:extLst>
                <a:ext uri="{FF2B5EF4-FFF2-40B4-BE49-F238E27FC236}">
                  <a16:creationId xmlns:a16="http://schemas.microsoft.com/office/drawing/2014/main" id="{6F505FD9-4825-6D44-BD6E-6DA0EACA0957}"/>
                </a:ext>
              </a:extLst>
            </p:cNvPr>
            <p:cNvSpPr/>
            <p:nvPr/>
          </p:nvSpPr>
          <p:spPr>
            <a:xfrm>
              <a:off x="6608149" y="3539046"/>
              <a:ext cx="463531" cy="210832"/>
            </a:xfrm>
            <a:custGeom>
              <a:avLst/>
              <a:gdLst/>
              <a:ahLst/>
              <a:cxnLst/>
              <a:rect l="l" t="t" r="r" b="b"/>
              <a:pathLst>
                <a:path w="17338" h="7886" extrusionOk="0">
                  <a:moveTo>
                    <a:pt x="8716" y="0"/>
                  </a:moveTo>
                  <a:cubicBezTo>
                    <a:pt x="8562" y="0"/>
                    <a:pt x="8414" y="22"/>
                    <a:pt x="8273" y="67"/>
                  </a:cubicBezTo>
                  <a:cubicBezTo>
                    <a:pt x="8273" y="67"/>
                    <a:pt x="0" y="2835"/>
                    <a:pt x="2969" y="4804"/>
                  </a:cubicBezTo>
                  <a:cubicBezTo>
                    <a:pt x="5938" y="6805"/>
                    <a:pt x="12142" y="6238"/>
                    <a:pt x="13877" y="7572"/>
                  </a:cubicBezTo>
                  <a:cubicBezTo>
                    <a:pt x="14174" y="7791"/>
                    <a:pt x="14480" y="7886"/>
                    <a:pt x="14773" y="7886"/>
                  </a:cubicBezTo>
                  <a:cubicBezTo>
                    <a:pt x="16223" y="7886"/>
                    <a:pt x="17337" y="5547"/>
                    <a:pt x="15311" y="4270"/>
                  </a:cubicBezTo>
                  <a:cubicBezTo>
                    <a:pt x="13101" y="2827"/>
                    <a:pt x="10496" y="0"/>
                    <a:pt x="87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796;p43">
              <a:extLst>
                <a:ext uri="{FF2B5EF4-FFF2-40B4-BE49-F238E27FC236}">
                  <a16:creationId xmlns:a16="http://schemas.microsoft.com/office/drawing/2014/main" id="{3294C9C1-CC4A-8648-AEB9-303D98125B1B}"/>
                </a:ext>
              </a:extLst>
            </p:cNvPr>
            <p:cNvSpPr/>
            <p:nvPr/>
          </p:nvSpPr>
          <p:spPr>
            <a:xfrm>
              <a:off x="6599219" y="3717662"/>
              <a:ext cx="185541" cy="163084"/>
            </a:xfrm>
            <a:custGeom>
              <a:avLst/>
              <a:gdLst/>
              <a:ahLst/>
              <a:cxnLst/>
              <a:rect l="l" t="t" r="r" b="b"/>
              <a:pathLst>
                <a:path w="6940" h="6100" extrusionOk="0">
                  <a:moveTo>
                    <a:pt x="2018" y="0"/>
                  </a:moveTo>
                  <a:cubicBezTo>
                    <a:pt x="1637" y="0"/>
                    <a:pt x="1073" y="295"/>
                    <a:pt x="668" y="1792"/>
                  </a:cubicBezTo>
                  <a:cubicBezTo>
                    <a:pt x="1" y="4227"/>
                    <a:pt x="1769" y="3860"/>
                    <a:pt x="2970" y="4427"/>
                  </a:cubicBezTo>
                  <a:cubicBezTo>
                    <a:pt x="3938" y="4884"/>
                    <a:pt x="5339" y="6100"/>
                    <a:pt x="6091" y="6100"/>
                  </a:cubicBezTo>
                  <a:cubicBezTo>
                    <a:pt x="6272" y="6100"/>
                    <a:pt x="6415" y="6030"/>
                    <a:pt x="6505" y="5861"/>
                  </a:cubicBezTo>
                  <a:cubicBezTo>
                    <a:pt x="6939" y="4994"/>
                    <a:pt x="6605" y="1325"/>
                    <a:pt x="2436" y="124"/>
                  </a:cubicBezTo>
                  <a:cubicBezTo>
                    <a:pt x="2436" y="124"/>
                    <a:pt x="2265" y="0"/>
                    <a:pt x="20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797;p43">
              <a:extLst>
                <a:ext uri="{FF2B5EF4-FFF2-40B4-BE49-F238E27FC236}">
                  <a16:creationId xmlns:a16="http://schemas.microsoft.com/office/drawing/2014/main" id="{A5046BFB-7835-FE4B-AF43-DBE231569C0F}"/>
                </a:ext>
              </a:extLst>
            </p:cNvPr>
            <p:cNvSpPr/>
            <p:nvPr/>
          </p:nvSpPr>
          <p:spPr>
            <a:xfrm>
              <a:off x="6949715" y="3832142"/>
              <a:ext cx="151614" cy="262832"/>
            </a:xfrm>
            <a:custGeom>
              <a:avLst/>
              <a:gdLst/>
              <a:ahLst/>
              <a:cxnLst/>
              <a:rect l="l" t="t" r="r" b="b"/>
              <a:pathLst>
                <a:path w="5671" h="9831" extrusionOk="0">
                  <a:moveTo>
                    <a:pt x="2965" y="0"/>
                  </a:moveTo>
                  <a:cubicBezTo>
                    <a:pt x="1698" y="0"/>
                    <a:pt x="626" y="992"/>
                    <a:pt x="500" y="2280"/>
                  </a:cubicBezTo>
                  <a:lnTo>
                    <a:pt x="300" y="4715"/>
                  </a:lnTo>
                  <a:lnTo>
                    <a:pt x="134" y="7117"/>
                  </a:lnTo>
                  <a:cubicBezTo>
                    <a:pt x="0" y="8518"/>
                    <a:pt x="1034" y="9719"/>
                    <a:pt x="2402" y="9819"/>
                  </a:cubicBezTo>
                  <a:lnTo>
                    <a:pt x="2469" y="9819"/>
                  </a:lnTo>
                  <a:cubicBezTo>
                    <a:pt x="2550" y="9826"/>
                    <a:pt x="2631" y="9830"/>
                    <a:pt x="2712" y="9830"/>
                  </a:cubicBezTo>
                  <a:cubicBezTo>
                    <a:pt x="4006" y="9830"/>
                    <a:pt x="5076" y="8838"/>
                    <a:pt x="5170" y="7550"/>
                  </a:cubicBezTo>
                  <a:lnTo>
                    <a:pt x="5371" y="5115"/>
                  </a:lnTo>
                  <a:lnTo>
                    <a:pt x="5571" y="2714"/>
                  </a:lnTo>
                  <a:cubicBezTo>
                    <a:pt x="5671" y="1313"/>
                    <a:pt x="4670" y="112"/>
                    <a:pt x="3269" y="12"/>
                  </a:cubicBezTo>
                  <a:lnTo>
                    <a:pt x="3202" y="12"/>
                  </a:lnTo>
                  <a:cubicBezTo>
                    <a:pt x="3123" y="4"/>
                    <a:pt x="3043" y="0"/>
                    <a:pt x="2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798;p43">
              <a:extLst>
                <a:ext uri="{FF2B5EF4-FFF2-40B4-BE49-F238E27FC236}">
                  <a16:creationId xmlns:a16="http://schemas.microsoft.com/office/drawing/2014/main" id="{CE1C81C0-226A-F749-A310-55ED979EBE34}"/>
                </a:ext>
              </a:extLst>
            </p:cNvPr>
            <p:cNvSpPr/>
            <p:nvPr/>
          </p:nvSpPr>
          <p:spPr>
            <a:xfrm>
              <a:off x="6958618" y="3832142"/>
              <a:ext cx="143620" cy="136776"/>
            </a:xfrm>
            <a:custGeom>
              <a:avLst/>
              <a:gdLst/>
              <a:ahLst/>
              <a:cxnLst/>
              <a:rect l="l" t="t" r="r" b="b"/>
              <a:pathLst>
                <a:path w="5372" h="5116" extrusionOk="0">
                  <a:moveTo>
                    <a:pt x="2632" y="0"/>
                  </a:moveTo>
                  <a:cubicBezTo>
                    <a:pt x="1365" y="0"/>
                    <a:pt x="295" y="992"/>
                    <a:pt x="201" y="2280"/>
                  </a:cubicBezTo>
                  <a:lnTo>
                    <a:pt x="1" y="4715"/>
                  </a:lnTo>
                  <a:lnTo>
                    <a:pt x="5038" y="5115"/>
                  </a:lnTo>
                  <a:lnTo>
                    <a:pt x="5238" y="2714"/>
                  </a:lnTo>
                  <a:cubicBezTo>
                    <a:pt x="5371" y="1313"/>
                    <a:pt x="4337" y="112"/>
                    <a:pt x="2969" y="12"/>
                  </a:cubicBezTo>
                  <a:lnTo>
                    <a:pt x="2869" y="12"/>
                  </a:lnTo>
                  <a:cubicBezTo>
                    <a:pt x="2790" y="4"/>
                    <a:pt x="2710" y="0"/>
                    <a:pt x="2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799;p43">
              <a:extLst>
                <a:ext uri="{FF2B5EF4-FFF2-40B4-BE49-F238E27FC236}">
                  <a16:creationId xmlns:a16="http://schemas.microsoft.com/office/drawing/2014/main" id="{53FCC2CC-DF7C-FA44-A7D2-59172F3F5873}"/>
                </a:ext>
              </a:extLst>
            </p:cNvPr>
            <p:cNvSpPr/>
            <p:nvPr/>
          </p:nvSpPr>
          <p:spPr>
            <a:xfrm>
              <a:off x="6319197" y="3439164"/>
              <a:ext cx="1087446" cy="940858"/>
            </a:xfrm>
            <a:custGeom>
              <a:avLst/>
              <a:gdLst/>
              <a:ahLst/>
              <a:cxnLst/>
              <a:rect l="l" t="t" r="r" b="b"/>
              <a:pathLst>
                <a:path w="40675" h="35192" extrusionOk="0">
                  <a:moveTo>
                    <a:pt x="20315" y="0"/>
                  </a:moveTo>
                  <a:cubicBezTo>
                    <a:pt x="20315" y="0"/>
                    <a:pt x="16012" y="1334"/>
                    <a:pt x="14911" y="2235"/>
                  </a:cubicBezTo>
                  <a:cubicBezTo>
                    <a:pt x="13810" y="3102"/>
                    <a:pt x="5538" y="8840"/>
                    <a:pt x="2236" y="18780"/>
                  </a:cubicBezTo>
                  <a:cubicBezTo>
                    <a:pt x="2236" y="18780"/>
                    <a:pt x="1" y="23717"/>
                    <a:pt x="901" y="25485"/>
                  </a:cubicBezTo>
                  <a:cubicBezTo>
                    <a:pt x="901" y="25485"/>
                    <a:pt x="3403" y="28020"/>
                    <a:pt x="5638" y="29354"/>
                  </a:cubicBezTo>
                  <a:cubicBezTo>
                    <a:pt x="8173" y="30856"/>
                    <a:pt x="19414" y="35192"/>
                    <a:pt x="20849" y="35192"/>
                  </a:cubicBezTo>
                  <a:cubicBezTo>
                    <a:pt x="22317" y="35192"/>
                    <a:pt x="23718" y="35092"/>
                    <a:pt x="23718" y="35092"/>
                  </a:cubicBezTo>
                  <a:cubicBezTo>
                    <a:pt x="23718" y="35092"/>
                    <a:pt x="24251" y="33324"/>
                    <a:pt x="26686" y="30655"/>
                  </a:cubicBezTo>
                  <a:cubicBezTo>
                    <a:pt x="29121" y="28020"/>
                    <a:pt x="36160" y="19214"/>
                    <a:pt x="36727" y="16345"/>
                  </a:cubicBezTo>
                  <a:cubicBezTo>
                    <a:pt x="37261" y="13476"/>
                    <a:pt x="40463" y="9740"/>
                    <a:pt x="40463" y="9740"/>
                  </a:cubicBezTo>
                  <a:cubicBezTo>
                    <a:pt x="40463" y="9740"/>
                    <a:pt x="40675" y="8833"/>
                    <a:pt x="39744" y="8833"/>
                  </a:cubicBezTo>
                  <a:cubicBezTo>
                    <a:pt x="39697" y="8833"/>
                    <a:pt x="39648" y="8835"/>
                    <a:pt x="39596" y="8840"/>
                  </a:cubicBezTo>
                  <a:cubicBezTo>
                    <a:pt x="39468" y="8851"/>
                    <a:pt x="39311" y="8860"/>
                    <a:pt x="39123" y="8860"/>
                  </a:cubicBezTo>
                  <a:cubicBezTo>
                    <a:pt x="37692" y="8860"/>
                    <a:pt x="34442" y="8369"/>
                    <a:pt x="28221" y="5037"/>
                  </a:cubicBezTo>
                  <a:cubicBezTo>
                    <a:pt x="21149" y="1301"/>
                    <a:pt x="20315" y="0"/>
                    <a:pt x="20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800;p43">
              <a:extLst>
                <a:ext uri="{FF2B5EF4-FFF2-40B4-BE49-F238E27FC236}">
                  <a16:creationId xmlns:a16="http://schemas.microsoft.com/office/drawing/2014/main" id="{94C265B1-0C33-6440-8B72-B20F6BC57B38}"/>
                </a:ext>
              </a:extLst>
            </p:cNvPr>
            <p:cNvSpPr/>
            <p:nvPr/>
          </p:nvSpPr>
          <p:spPr>
            <a:xfrm>
              <a:off x="6462790" y="3911598"/>
              <a:ext cx="214040" cy="250159"/>
            </a:xfrm>
            <a:custGeom>
              <a:avLst/>
              <a:gdLst/>
              <a:ahLst/>
              <a:cxnLst/>
              <a:rect l="l" t="t" r="r" b="b"/>
              <a:pathLst>
                <a:path w="8006" h="9357" extrusionOk="0">
                  <a:moveTo>
                    <a:pt x="2933" y="0"/>
                  </a:moveTo>
                  <a:cubicBezTo>
                    <a:pt x="2552" y="0"/>
                    <a:pt x="2165" y="88"/>
                    <a:pt x="1801" y="275"/>
                  </a:cubicBezTo>
                  <a:lnTo>
                    <a:pt x="1735" y="309"/>
                  </a:lnTo>
                  <a:cubicBezTo>
                    <a:pt x="500" y="942"/>
                    <a:pt x="0" y="2444"/>
                    <a:pt x="634" y="3678"/>
                  </a:cubicBezTo>
                  <a:lnTo>
                    <a:pt x="1768" y="5846"/>
                  </a:lnTo>
                  <a:lnTo>
                    <a:pt x="2869" y="7981"/>
                  </a:lnTo>
                  <a:cubicBezTo>
                    <a:pt x="3316" y="8851"/>
                    <a:pt x="4194" y="9357"/>
                    <a:pt x="5106" y="9357"/>
                  </a:cubicBezTo>
                  <a:cubicBezTo>
                    <a:pt x="5487" y="9357"/>
                    <a:pt x="5874" y="9268"/>
                    <a:pt x="6238" y="9082"/>
                  </a:cubicBezTo>
                  <a:lnTo>
                    <a:pt x="6271" y="9048"/>
                  </a:lnTo>
                  <a:cubicBezTo>
                    <a:pt x="7505" y="8414"/>
                    <a:pt x="8006" y="6913"/>
                    <a:pt x="7372" y="5679"/>
                  </a:cubicBezTo>
                  <a:lnTo>
                    <a:pt x="6271" y="3511"/>
                  </a:lnTo>
                  <a:lnTo>
                    <a:pt x="5170" y="1376"/>
                  </a:lnTo>
                  <a:cubicBezTo>
                    <a:pt x="4723" y="506"/>
                    <a:pt x="3845" y="0"/>
                    <a:pt x="2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801;p43">
              <a:extLst>
                <a:ext uri="{FF2B5EF4-FFF2-40B4-BE49-F238E27FC236}">
                  <a16:creationId xmlns:a16="http://schemas.microsoft.com/office/drawing/2014/main" id="{B7462BD6-F696-FA44-B6DB-BE987FDD1C1C}"/>
                </a:ext>
              </a:extLst>
            </p:cNvPr>
            <p:cNvSpPr/>
            <p:nvPr/>
          </p:nvSpPr>
          <p:spPr>
            <a:xfrm>
              <a:off x="6462790" y="3911598"/>
              <a:ext cx="167682" cy="156293"/>
            </a:xfrm>
            <a:custGeom>
              <a:avLst/>
              <a:gdLst/>
              <a:ahLst/>
              <a:cxnLst/>
              <a:rect l="l" t="t" r="r" b="b"/>
              <a:pathLst>
                <a:path w="6272" h="5846" extrusionOk="0">
                  <a:moveTo>
                    <a:pt x="2933" y="0"/>
                  </a:moveTo>
                  <a:cubicBezTo>
                    <a:pt x="2552" y="0"/>
                    <a:pt x="2165" y="88"/>
                    <a:pt x="1801" y="275"/>
                  </a:cubicBezTo>
                  <a:lnTo>
                    <a:pt x="1735" y="309"/>
                  </a:lnTo>
                  <a:cubicBezTo>
                    <a:pt x="500" y="942"/>
                    <a:pt x="0" y="2444"/>
                    <a:pt x="634" y="3678"/>
                  </a:cubicBezTo>
                  <a:lnTo>
                    <a:pt x="1768" y="5846"/>
                  </a:lnTo>
                  <a:lnTo>
                    <a:pt x="6271" y="3511"/>
                  </a:lnTo>
                  <a:lnTo>
                    <a:pt x="5170" y="1376"/>
                  </a:lnTo>
                  <a:cubicBezTo>
                    <a:pt x="4723" y="506"/>
                    <a:pt x="3845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802;p43">
              <a:extLst>
                <a:ext uri="{FF2B5EF4-FFF2-40B4-BE49-F238E27FC236}">
                  <a16:creationId xmlns:a16="http://schemas.microsoft.com/office/drawing/2014/main" id="{A5F1D1C7-3F30-0341-B510-376994FF9A76}"/>
                </a:ext>
              </a:extLst>
            </p:cNvPr>
            <p:cNvSpPr/>
            <p:nvPr/>
          </p:nvSpPr>
          <p:spPr>
            <a:xfrm>
              <a:off x="6653625" y="3583265"/>
              <a:ext cx="209602" cy="251336"/>
            </a:xfrm>
            <a:custGeom>
              <a:avLst/>
              <a:gdLst/>
              <a:ahLst/>
              <a:cxnLst/>
              <a:rect l="l" t="t" r="r" b="b"/>
              <a:pathLst>
                <a:path w="7840" h="9401" extrusionOk="0">
                  <a:moveTo>
                    <a:pt x="4932" y="0"/>
                  </a:moveTo>
                  <a:cubicBezTo>
                    <a:pt x="4001" y="0"/>
                    <a:pt x="3102" y="526"/>
                    <a:pt x="2669" y="1415"/>
                  </a:cubicBezTo>
                  <a:lnTo>
                    <a:pt x="1635" y="3617"/>
                  </a:lnTo>
                  <a:lnTo>
                    <a:pt x="601" y="5785"/>
                  </a:lnTo>
                  <a:cubicBezTo>
                    <a:pt x="1" y="7052"/>
                    <a:pt x="501" y="8553"/>
                    <a:pt x="1768" y="9120"/>
                  </a:cubicBezTo>
                  <a:lnTo>
                    <a:pt x="1835" y="9154"/>
                  </a:lnTo>
                  <a:cubicBezTo>
                    <a:pt x="2180" y="9322"/>
                    <a:pt x="2546" y="9401"/>
                    <a:pt x="2908" y="9401"/>
                  </a:cubicBezTo>
                  <a:cubicBezTo>
                    <a:pt x="3839" y="9401"/>
                    <a:pt x="4738" y="8875"/>
                    <a:pt x="5171" y="7986"/>
                  </a:cubicBezTo>
                  <a:lnTo>
                    <a:pt x="6205" y="5785"/>
                  </a:lnTo>
                  <a:lnTo>
                    <a:pt x="7239" y="3617"/>
                  </a:lnTo>
                  <a:cubicBezTo>
                    <a:pt x="7839" y="2349"/>
                    <a:pt x="7306" y="881"/>
                    <a:pt x="6072" y="281"/>
                  </a:cubicBezTo>
                  <a:lnTo>
                    <a:pt x="6005" y="247"/>
                  </a:lnTo>
                  <a:cubicBezTo>
                    <a:pt x="5660" y="80"/>
                    <a:pt x="5294" y="0"/>
                    <a:pt x="4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803;p43">
              <a:extLst>
                <a:ext uri="{FF2B5EF4-FFF2-40B4-BE49-F238E27FC236}">
                  <a16:creationId xmlns:a16="http://schemas.microsoft.com/office/drawing/2014/main" id="{5C7484DA-2961-D34A-869B-E3636722B8B1}"/>
                </a:ext>
              </a:extLst>
            </p:cNvPr>
            <p:cNvSpPr/>
            <p:nvPr/>
          </p:nvSpPr>
          <p:spPr>
            <a:xfrm>
              <a:off x="6697337" y="3583265"/>
              <a:ext cx="165891" cy="154662"/>
            </a:xfrm>
            <a:custGeom>
              <a:avLst/>
              <a:gdLst/>
              <a:ahLst/>
              <a:cxnLst/>
              <a:rect l="l" t="t" r="r" b="b"/>
              <a:pathLst>
                <a:path w="6205" h="5785" extrusionOk="0">
                  <a:moveTo>
                    <a:pt x="3297" y="0"/>
                  </a:moveTo>
                  <a:cubicBezTo>
                    <a:pt x="2366" y="0"/>
                    <a:pt x="1467" y="526"/>
                    <a:pt x="1034" y="1415"/>
                  </a:cubicBezTo>
                  <a:lnTo>
                    <a:pt x="0" y="3617"/>
                  </a:lnTo>
                  <a:lnTo>
                    <a:pt x="4570" y="5785"/>
                  </a:lnTo>
                  <a:lnTo>
                    <a:pt x="5604" y="3617"/>
                  </a:lnTo>
                  <a:cubicBezTo>
                    <a:pt x="6204" y="2349"/>
                    <a:pt x="5704" y="881"/>
                    <a:pt x="4437" y="281"/>
                  </a:cubicBezTo>
                  <a:lnTo>
                    <a:pt x="4370" y="247"/>
                  </a:lnTo>
                  <a:cubicBezTo>
                    <a:pt x="4025" y="80"/>
                    <a:pt x="3659" y="0"/>
                    <a:pt x="3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804;p43">
              <a:extLst>
                <a:ext uri="{FF2B5EF4-FFF2-40B4-BE49-F238E27FC236}">
                  <a16:creationId xmlns:a16="http://schemas.microsoft.com/office/drawing/2014/main" id="{671F6CBB-EA0D-9A4E-84F4-2F18DE7803CA}"/>
                </a:ext>
              </a:extLst>
            </p:cNvPr>
            <p:cNvSpPr/>
            <p:nvPr/>
          </p:nvSpPr>
          <p:spPr>
            <a:xfrm>
              <a:off x="6629537" y="3974238"/>
              <a:ext cx="135600" cy="264008"/>
            </a:xfrm>
            <a:custGeom>
              <a:avLst/>
              <a:gdLst/>
              <a:ahLst/>
              <a:cxnLst/>
              <a:rect l="l" t="t" r="r" b="b"/>
              <a:pathLst>
                <a:path w="5072" h="9875" extrusionOk="0">
                  <a:moveTo>
                    <a:pt x="2503" y="0"/>
                  </a:moveTo>
                  <a:cubicBezTo>
                    <a:pt x="1102" y="0"/>
                    <a:pt x="1" y="1135"/>
                    <a:pt x="1" y="2502"/>
                  </a:cubicBezTo>
                  <a:lnTo>
                    <a:pt x="1" y="7372"/>
                  </a:lnTo>
                  <a:cubicBezTo>
                    <a:pt x="1" y="8740"/>
                    <a:pt x="1102" y="9874"/>
                    <a:pt x="2503" y="9874"/>
                  </a:cubicBezTo>
                  <a:lnTo>
                    <a:pt x="2569" y="9874"/>
                  </a:lnTo>
                  <a:cubicBezTo>
                    <a:pt x="3937" y="9874"/>
                    <a:pt x="5071" y="8740"/>
                    <a:pt x="5071" y="7372"/>
                  </a:cubicBezTo>
                  <a:lnTo>
                    <a:pt x="5071" y="2502"/>
                  </a:lnTo>
                  <a:cubicBezTo>
                    <a:pt x="5071" y="1135"/>
                    <a:pt x="3937" y="0"/>
                    <a:pt x="2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805;p43">
              <a:extLst>
                <a:ext uri="{FF2B5EF4-FFF2-40B4-BE49-F238E27FC236}">
                  <a16:creationId xmlns:a16="http://schemas.microsoft.com/office/drawing/2014/main" id="{173F3C1A-6116-1D41-94A0-71F1261B437E}"/>
                </a:ext>
              </a:extLst>
            </p:cNvPr>
            <p:cNvSpPr/>
            <p:nvPr/>
          </p:nvSpPr>
          <p:spPr>
            <a:xfrm>
              <a:off x="6629537" y="3975120"/>
              <a:ext cx="135600" cy="132017"/>
            </a:xfrm>
            <a:custGeom>
              <a:avLst/>
              <a:gdLst/>
              <a:ahLst/>
              <a:cxnLst/>
              <a:rect l="l" t="t" r="r" b="b"/>
              <a:pathLst>
                <a:path w="5072" h="4938" extrusionOk="0">
                  <a:moveTo>
                    <a:pt x="2503" y="1"/>
                  </a:moveTo>
                  <a:cubicBezTo>
                    <a:pt x="1102" y="1"/>
                    <a:pt x="1" y="1102"/>
                    <a:pt x="1" y="2503"/>
                  </a:cubicBezTo>
                  <a:lnTo>
                    <a:pt x="1" y="4938"/>
                  </a:lnTo>
                  <a:lnTo>
                    <a:pt x="5071" y="4938"/>
                  </a:lnTo>
                  <a:lnTo>
                    <a:pt x="5071" y="2503"/>
                  </a:lnTo>
                  <a:cubicBezTo>
                    <a:pt x="5071" y="1102"/>
                    <a:pt x="3937" y="1"/>
                    <a:pt x="2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806;p43">
              <a:extLst>
                <a:ext uri="{FF2B5EF4-FFF2-40B4-BE49-F238E27FC236}">
                  <a16:creationId xmlns:a16="http://schemas.microsoft.com/office/drawing/2014/main" id="{31B9229C-47F4-B64B-97BB-4C27D2DCA754}"/>
                </a:ext>
              </a:extLst>
            </p:cNvPr>
            <p:cNvSpPr/>
            <p:nvPr/>
          </p:nvSpPr>
          <p:spPr>
            <a:xfrm>
              <a:off x="7013906" y="3671919"/>
              <a:ext cx="199791" cy="255613"/>
            </a:xfrm>
            <a:custGeom>
              <a:avLst/>
              <a:gdLst/>
              <a:ahLst/>
              <a:cxnLst/>
              <a:rect l="l" t="t" r="r" b="b"/>
              <a:pathLst>
                <a:path w="7473" h="9561" extrusionOk="0">
                  <a:moveTo>
                    <a:pt x="2895" y="0"/>
                  </a:moveTo>
                  <a:cubicBezTo>
                    <a:pt x="2599" y="0"/>
                    <a:pt x="2297" y="54"/>
                    <a:pt x="2002" y="167"/>
                  </a:cubicBezTo>
                  <a:lnTo>
                    <a:pt x="1936" y="200"/>
                  </a:lnTo>
                  <a:cubicBezTo>
                    <a:pt x="635" y="701"/>
                    <a:pt x="1" y="2135"/>
                    <a:pt x="501" y="3436"/>
                  </a:cubicBezTo>
                  <a:lnTo>
                    <a:pt x="1368" y="5704"/>
                  </a:lnTo>
                  <a:lnTo>
                    <a:pt x="2236" y="7973"/>
                  </a:lnTo>
                  <a:cubicBezTo>
                    <a:pt x="2625" y="8958"/>
                    <a:pt x="3598" y="9560"/>
                    <a:pt x="4608" y="9560"/>
                  </a:cubicBezTo>
                  <a:cubicBezTo>
                    <a:pt x="4897" y="9560"/>
                    <a:pt x="5189" y="9511"/>
                    <a:pt x="5471" y="9407"/>
                  </a:cubicBezTo>
                  <a:lnTo>
                    <a:pt x="5538" y="9374"/>
                  </a:lnTo>
                  <a:cubicBezTo>
                    <a:pt x="6839" y="8873"/>
                    <a:pt x="7473" y="7406"/>
                    <a:pt x="6972" y="6138"/>
                  </a:cubicBezTo>
                  <a:lnTo>
                    <a:pt x="6105" y="3870"/>
                  </a:lnTo>
                  <a:lnTo>
                    <a:pt x="5238" y="1601"/>
                  </a:lnTo>
                  <a:cubicBezTo>
                    <a:pt x="4851" y="621"/>
                    <a:pt x="3906" y="0"/>
                    <a:pt x="2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807;p43">
              <a:extLst>
                <a:ext uri="{FF2B5EF4-FFF2-40B4-BE49-F238E27FC236}">
                  <a16:creationId xmlns:a16="http://schemas.microsoft.com/office/drawing/2014/main" id="{7E2B41C7-5B28-F34A-937A-F9E838663980}"/>
                </a:ext>
              </a:extLst>
            </p:cNvPr>
            <p:cNvSpPr/>
            <p:nvPr/>
          </p:nvSpPr>
          <p:spPr>
            <a:xfrm>
              <a:off x="7013906" y="3671919"/>
              <a:ext cx="163244" cy="152523"/>
            </a:xfrm>
            <a:custGeom>
              <a:avLst/>
              <a:gdLst/>
              <a:ahLst/>
              <a:cxnLst/>
              <a:rect l="l" t="t" r="r" b="b"/>
              <a:pathLst>
                <a:path w="6106" h="5705" extrusionOk="0">
                  <a:moveTo>
                    <a:pt x="2895" y="0"/>
                  </a:moveTo>
                  <a:cubicBezTo>
                    <a:pt x="2599" y="0"/>
                    <a:pt x="2297" y="54"/>
                    <a:pt x="2002" y="167"/>
                  </a:cubicBezTo>
                  <a:lnTo>
                    <a:pt x="1936" y="200"/>
                  </a:lnTo>
                  <a:cubicBezTo>
                    <a:pt x="668" y="701"/>
                    <a:pt x="1" y="2135"/>
                    <a:pt x="501" y="3436"/>
                  </a:cubicBezTo>
                  <a:lnTo>
                    <a:pt x="1368" y="5704"/>
                  </a:lnTo>
                  <a:lnTo>
                    <a:pt x="6105" y="3870"/>
                  </a:lnTo>
                  <a:lnTo>
                    <a:pt x="5238" y="1601"/>
                  </a:lnTo>
                  <a:cubicBezTo>
                    <a:pt x="4851" y="621"/>
                    <a:pt x="3906" y="0"/>
                    <a:pt x="2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808;p43">
              <a:extLst>
                <a:ext uri="{FF2B5EF4-FFF2-40B4-BE49-F238E27FC236}">
                  <a16:creationId xmlns:a16="http://schemas.microsoft.com/office/drawing/2014/main" id="{68097645-C368-8146-9FB6-DEDCA06A4F72}"/>
                </a:ext>
              </a:extLst>
            </p:cNvPr>
            <p:cNvSpPr/>
            <p:nvPr/>
          </p:nvSpPr>
          <p:spPr>
            <a:xfrm>
              <a:off x="6671457" y="3789312"/>
              <a:ext cx="272911" cy="178135"/>
            </a:xfrm>
            <a:custGeom>
              <a:avLst/>
              <a:gdLst/>
              <a:ahLst/>
              <a:cxnLst/>
              <a:rect l="l" t="t" r="r" b="b"/>
              <a:pathLst>
                <a:path w="10208" h="6663" extrusionOk="0">
                  <a:moveTo>
                    <a:pt x="7402" y="1"/>
                  </a:moveTo>
                  <a:cubicBezTo>
                    <a:pt x="7126" y="1"/>
                    <a:pt x="6846" y="47"/>
                    <a:pt x="6572" y="146"/>
                  </a:cubicBezTo>
                  <a:lnTo>
                    <a:pt x="4270" y="946"/>
                  </a:lnTo>
                  <a:lnTo>
                    <a:pt x="2002" y="1714"/>
                  </a:lnTo>
                  <a:cubicBezTo>
                    <a:pt x="668" y="2181"/>
                    <a:pt x="1" y="3582"/>
                    <a:pt x="434" y="4916"/>
                  </a:cubicBezTo>
                  <a:lnTo>
                    <a:pt x="468" y="4983"/>
                  </a:lnTo>
                  <a:cubicBezTo>
                    <a:pt x="810" y="6009"/>
                    <a:pt x="1775" y="6662"/>
                    <a:pt x="2807" y="6662"/>
                  </a:cubicBezTo>
                  <a:cubicBezTo>
                    <a:pt x="3082" y="6662"/>
                    <a:pt x="3362" y="6616"/>
                    <a:pt x="3637" y="6517"/>
                  </a:cubicBezTo>
                  <a:lnTo>
                    <a:pt x="5938" y="5717"/>
                  </a:lnTo>
                  <a:lnTo>
                    <a:pt x="8207" y="4949"/>
                  </a:lnTo>
                  <a:cubicBezTo>
                    <a:pt x="9541" y="4482"/>
                    <a:pt x="10208" y="3081"/>
                    <a:pt x="9774" y="1747"/>
                  </a:cubicBezTo>
                  <a:lnTo>
                    <a:pt x="9741" y="1680"/>
                  </a:lnTo>
                  <a:cubicBezTo>
                    <a:pt x="9399" y="654"/>
                    <a:pt x="8433" y="1"/>
                    <a:pt x="7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809;p43">
              <a:extLst>
                <a:ext uri="{FF2B5EF4-FFF2-40B4-BE49-F238E27FC236}">
                  <a16:creationId xmlns:a16="http://schemas.microsoft.com/office/drawing/2014/main" id="{CCA5F6A6-0B89-904A-99C2-177E4495A17B}"/>
                </a:ext>
              </a:extLst>
            </p:cNvPr>
            <p:cNvSpPr/>
            <p:nvPr/>
          </p:nvSpPr>
          <p:spPr>
            <a:xfrm>
              <a:off x="6785616" y="3789312"/>
              <a:ext cx="158752" cy="152844"/>
            </a:xfrm>
            <a:custGeom>
              <a:avLst/>
              <a:gdLst/>
              <a:ahLst/>
              <a:cxnLst/>
              <a:rect l="l" t="t" r="r" b="b"/>
              <a:pathLst>
                <a:path w="5938" h="5717" extrusionOk="0">
                  <a:moveTo>
                    <a:pt x="3132" y="1"/>
                  </a:moveTo>
                  <a:cubicBezTo>
                    <a:pt x="2856" y="1"/>
                    <a:pt x="2576" y="47"/>
                    <a:pt x="2302" y="146"/>
                  </a:cubicBezTo>
                  <a:lnTo>
                    <a:pt x="0" y="946"/>
                  </a:lnTo>
                  <a:lnTo>
                    <a:pt x="1668" y="5717"/>
                  </a:lnTo>
                  <a:lnTo>
                    <a:pt x="3937" y="4949"/>
                  </a:lnTo>
                  <a:cubicBezTo>
                    <a:pt x="5237" y="4482"/>
                    <a:pt x="5938" y="3081"/>
                    <a:pt x="5504" y="1747"/>
                  </a:cubicBezTo>
                  <a:lnTo>
                    <a:pt x="5471" y="1680"/>
                  </a:lnTo>
                  <a:cubicBezTo>
                    <a:pt x="5129" y="654"/>
                    <a:pt x="4163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810;p43">
              <a:extLst>
                <a:ext uri="{FF2B5EF4-FFF2-40B4-BE49-F238E27FC236}">
                  <a16:creationId xmlns:a16="http://schemas.microsoft.com/office/drawing/2014/main" id="{329B7510-031A-5A41-9B90-2AEA2AF1111F}"/>
                </a:ext>
              </a:extLst>
            </p:cNvPr>
            <p:cNvSpPr/>
            <p:nvPr/>
          </p:nvSpPr>
          <p:spPr>
            <a:xfrm>
              <a:off x="6854271" y="4006186"/>
              <a:ext cx="237246" cy="230108"/>
            </a:xfrm>
            <a:custGeom>
              <a:avLst/>
              <a:gdLst/>
              <a:ahLst/>
              <a:cxnLst/>
              <a:rect l="l" t="t" r="r" b="b"/>
              <a:pathLst>
                <a:path w="8874" h="8607" extrusionOk="0">
                  <a:moveTo>
                    <a:pt x="6029" y="1"/>
                  </a:moveTo>
                  <a:cubicBezTo>
                    <a:pt x="5359" y="1"/>
                    <a:pt x="4691" y="268"/>
                    <a:pt x="4204" y="807"/>
                  </a:cubicBezTo>
                  <a:lnTo>
                    <a:pt x="2569" y="2575"/>
                  </a:lnTo>
                  <a:lnTo>
                    <a:pt x="935" y="4376"/>
                  </a:lnTo>
                  <a:cubicBezTo>
                    <a:pt x="1" y="5377"/>
                    <a:pt x="68" y="6978"/>
                    <a:pt x="1068" y="7912"/>
                  </a:cubicBezTo>
                  <a:lnTo>
                    <a:pt x="1135" y="7945"/>
                  </a:lnTo>
                  <a:cubicBezTo>
                    <a:pt x="1610" y="8388"/>
                    <a:pt x="2219" y="8606"/>
                    <a:pt x="2828" y="8606"/>
                  </a:cubicBezTo>
                  <a:cubicBezTo>
                    <a:pt x="3504" y="8606"/>
                    <a:pt x="4180" y="8338"/>
                    <a:pt x="4671" y="7812"/>
                  </a:cubicBezTo>
                  <a:lnTo>
                    <a:pt x="6305" y="6011"/>
                  </a:lnTo>
                  <a:lnTo>
                    <a:pt x="7940" y="4243"/>
                  </a:lnTo>
                  <a:cubicBezTo>
                    <a:pt x="8874" y="3242"/>
                    <a:pt x="8807" y="1641"/>
                    <a:pt x="7806" y="707"/>
                  </a:cubicBezTo>
                  <a:lnTo>
                    <a:pt x="7740" y="673"/>
                  </a:lnTo>
                  <a:cubicBezTo>
                    <a:pt x="7261" y="226"/>
                    <a:pt x="6644" y="1"/>
                    <a:pt x="6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811;p43">
              <a:extLst>
                <a:ext uri="{FF2B5EF4-FFF2-40B4-BE49-F238E27FC236}">
                  <a16:creationId xmlns:a16="http://schemas.microsoft.com/office/drawing/2014/main" id="{A9DE6230-A260-314B-9D13-03578D21D434}"/>
                </a:ext>
              </a:extLst>
            </p:cNvPr>
            <p:cNvSpPr/>
            <p:nvPr/>
          </p:nvSpPr>
          <p:spPr>
            <a:xfrm>
              <a:off x="6922953" y="4006186"/>
              <a:ext cx="168564" cy="160704"/>
            </a:xfrm>
            <a:custGeom>
              <a:avLst/>
              <a:gdLst/>
              <a:ahLst/>
              <a:cxnLst/>
              <a:rect l="l" t="t" r="r" b="b"/>
              <a:pathLst>
                <a:path w="6305" h="6011" extrusionOk="0">
                  <a:moveTo>
                    <a:pt x="3460" y="1"/>
                  </a:moveTo>
                  <a:cubicBezTo>
                    <a:pt x="2790" y="1"/>
                    <a:pt x="2122" y="268"/>
                    <a:pt x="1635" y="807"/>
                  </a:cubicBezTo>
                  <a:lnTo>
                    <a:pt x="0" y="2575"/>
                  </a:lnTo>
                  <a:lnTo>
                    <a:pt x="3736" y="6011"/>
                  </a:lnTo>
                  <a:lnTo>
                    <a:pt x="5371" y="4243"/>
                  </a:lnTo>
                  <a:cubicBezTo>
                    <a:pt x="6305" y="3242"/>
                    <a:pt x="6238" y="1641"/>
                    <a:pt x="5237" y="707"/>
                  </a:cubicBezTo>
                  <a:lnTo>
                    <a:pt x="5171" y="673"/>
                  </a:lnTo>
                  <a:cubicBezTo>
                    <a:pt x="4692" y="226"/>
                    <a:pt x="4075" y="1"/>
                    <a:pt x="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812;p43">
              <a:extLst>
                <a:ext uri="{FF2B5EF4-FFF2-40B4-BE49-F238E27FC236}">
                  <a16:creationId xmlns:a16="http://schemas.microsoft.com/office/drawing/2014/main" id="{B325CF4D-3807-AF41-815A-813F33AF7AC9}"/>
                </a:ext>
              </a:extLst>
            </p:cNvPr>
            <p:cNvSpPr/>
            <p:nvPr/>
          </p:nvSpPr>
          <p:spPr>
            <a:xfrm>
              <a:off x="6894400" y="3842969"/>
              <a:ext cx="151641" cy="263447"/>
            </a:xfrm>
            <a:custGeom>
              <a:avLst/>
              <a:gdLst/>
              <a:ahLst/>
              <a:cxnLst/>
              <a:rect l="l" t="t" r="r" b="b"/>
              <a:pathLst>
                <a:path w="5672" h="9854" extrusionOk="0">
                  <a:moveTo>
                    <a:pt x="3016" y="0"/>
                  </a:moveTo>
                  <a:cubicBezTo>
                    <a:pt x="1697" y="0"/>
                    <a:pt x="597" y="1002"/>
                    <a:pt x="501" y="2309"/>
                  </a:cubicBezTo>
                  <a:lnTo>
                    <a:pt x="301" y="4710"/>
                  </a:lnTo>
                  <a:lnTo>
                    <a:pt x="101" y="7145"/>
                  </a:lnTo>
                  <a:cubicBezTo>
                    <a:pt x="1" y="8513"/>
                    <a:pt x="1002" y="9714"/>
                    <a:pt x="2403" y="9847"/>
                  </a:cubicBezTo>
                  <a:lnTo>
                    <a:pt x="2469" y="9847"/>
                  </a:lnTo>
                  <a:cubicBezTo>
                    <a:pt x="2531" y="9852"/>
                    <a:pt x="2592" y="9854"/>
                    <a:pt x="2652" y="9854"/>
                  </a:cubicBezTo>
                  <a:cubicBezTo>
                    <a:pt x="3943" y="9854"/>
                    <a:pt x="5044" y="8852"/>
                    <a:pt x="5171" y="7546"/>
                  </a:cubicBezTo>
                  <a:lnTo>
                    <a:pt x="5371" y="5144"/>
                  </a:lnTo>
                  <a:lnTo>
                    <a:pt x="5572" y="2709"/>
                  </a:lnTo>
                  <a:cubicBezTo>
                    <a:pt x="5672" y="1341"/>
                    <a:pt x="4638" y="140"/>
                    <a:pt x="3270" y="7"/>
                  </a:cubicBezTo>
                  <a:lnTo>
                    <a:pt x="3203" y="7"/>
                  </a:lnTo>
                  <a:cubicBezTo>
                    <a:pt x="3140" y="2"/>
                    <a:pt x="3078" y="0"/>
                    <a:pt x="3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813;p43">
              <a:extLst>
                <a:ext uri="{FF2B5EF4-FFF2-40B4-BE49-F238E27FC236}">
                  <a16:creationId xmlns:a16="http://schemas.microsoft.com/office/drawing/2014/main" id="{A08DDDD3-F234-794A-88F3-CBED6AF13B87}"/>
                </a:ext>
              </a:extLst>
            </p:cNvPr>
            <p:cNvSpPr/>
            <p:nvPr/>
          </p:nvSpPr>
          <p:spPr>
            <a:xfrm>
              <a:off x="6902448" y="3842969"/>
              <a:ext cx="143594" cy="137525"/>
            </a:xfrm>
            <a:custGeom>
              <a:avLst/>
              <a:gdLst/>
              <a:ahLst/>
              <a:cxnLst/>
              <a:rect l="l" t="t" r="r" b="b"/>
              <a:pathLst>
                <a:path w="5371" h="5144" extrusionOk="0">
                  <a:moveTo>
                    <a:pt x="2719" y="0"/>
                  </a:moveTo>
                  <a:cubicBezTo>
                    <a:pt x="1426" y="0"/>
                    <a:pt x="296" y="1002"/>
                    <a:pt x="200" y="2309"/>
                  </a:cubicBezTo>
                  <a:lnTo>
                    <a:pt x="0" y="4710"/>
                  </a:lnTo>
                  <a:lnTo>
                    <a:pt x="5070" y="5144"/>
                  </a:lnTo>
                  <a:lnTo>
                    <a:pt x="5271" y="2709"/>
                  </a:lnTo>
                  <a:cubicBezTo>
                    <a:pt x="5371" y="1341"/>
                    <a:pt x="4337" y="140"/>
                    <a:pt x="2969" y="7"/>
                  </a:cubicBezTo>
                  <a:lnTo>
                    <a:pt x="2902" y="7"/>
                  </a:lnTo>
                  <a:cubicBezTo>
                    <a:pt x="2841" y="2"/>
                    <a:pt x="2780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818;p43">
              <a:extLst>
                <a:ext uri="{FF2B5EF4-FFF2-40B4-BE49-F238E27FC236}">
                  <a16:creationId xmlns:a16="http://schemas.microsoft.com/office/drawing/2014/main" id="{6E6A68F6-6E13-F647-93A4-D96B7CDDE54D}"/>
                </a:ext>
              </a:extLst>
            </p:cNvPr>
            <p:cNvSpPr/>
            <p:nvPr/>
          </p:nvSpPr>
          <p:spPr>
            <a:xfrm>
              <a:off x="4456925" y="4234427"/>
              <a:ext cx="230146" cy="230178"/>
            </a:xfrm>
            <a:custGeom>
              <a:avLst/>
              <a:gdLst/>
              <a:ahLst/>
              <a:cxnLst/>
              <a:rect l="l" t="t" r="r" b="b"/>
              <a:pathLst>
                <a:path w="7239" h="7240" extrusionOk="0">
                  <a:moveTo>
                    <a:pt x="2869" y="1"/>
                  </a:moveTo>
                  <a:cubicBezTo>
                    <a:pt x="2536" y="1"/>
                    <a:pt x="2436" y="134"/>
                    <a:pt x="2436" y="435"/>
                  </a:cubicBezTo>
                  <a:lnTo>
                    <a:pt x="2436" y="2469"/>
                  </a:lnTo>
                  <a:lnTo>
                    <a:pt x="434" y="2469"/>
                  </a:lnTo>
                  <a:cubicBezTo>
                    <a:pt x="134" y="2469"/>
                    <a:pt x="0" y="2603"/>
                    <a:pt x="0" y="2903"/>
                  </a:cubicBezTo>
                  <a:lnTo>
                    <a:pt x="0" y="4304"/>
                  </a:lnTo>
                  <a:cubicBezTo>
                    <a:pt x="0" y="4638"/>
                    <a:pt x="134" y="4738"/>
                    <a:pt x="434" y="4738"/>
                  </a:cubicBezTo>
                  <a:lnTo>
                    <a:pt x="2436" y="4738"/>
                  </a:lnTo>
                  <a:lnTo>
                    <a:pt x="2436" y="6806"/>
                  </a:lnTo>
                  <a:cubicBezTo>
                    <a:pt x="2436" y="7106"/>
                    <a:pt x="2536" y="7239"/>
                    <a:pt x="2869" y="7239"/>
                  </a:cubicBezTo>
                  <a:lnTo>
                    <a:pt x="4370" y="7239"/>
                  </a:lnTo>
                  <a:cubicBezTo>
                    <a:pt x="4704" y="7239"/>
                    <a:pt x="4804" y="7106"/>
                    <a:pt x="4804" y="6806"/>
                  </a:cubicBezTo>
                  <a:lnTo>
                    <a:pt x="4804" y="4738"/>
                  </a:lnTo>
                  <a:lnTo>
                    <a:pt x="6805" y="4738"/>
                  </a:lnTo>
                  <a:cubicBezTo>
                    <a:pt x="7106" y="4738"/>
                    <a:pt x="7239" y="4604"/>
                    <a:pt x="7239" y="4304"/>
                  </a:cubicBezTo>
                  <a:lnTo>
                    <a:pt x="7239" y="2903"/>
                  </a:lnTo>
                  <a:cubicBezTo>
                    <a:pt x="7239" y="2603"/>
                    <a:pt x="7106" y="2469"/>
                    <a:pt x="6805" y="2469"/>
                  </a:cubicBezTo>
                  <a:lnTo>
                    <a:pt x="4804" y="2469"/>
                  </a:lnTo>
                  <a:lnTo>
                    <a:pt x="4804" y="435"/>
                  </a:lnTo>
                  <a:cubicBezTo>
                    <a:pt x="4804" y="134"/>
                    <a:pt x="4670" y="1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0" name="Google Shape;1786;p58">
              <a:extLst>
                <a:ext uri="{FF2B5EF4-FFF2-40B4-BE49-F238E27FC236}">
                  <a16:creationId xmlns:a16="http://schemas.microsoft.com/office/drawing/2014/main" id="{20DCA683-C229-6848-874C-95E9A39C2468}"/>
                </a:ext>
              </a:extLst>
            </p:cNvPr>
            <p:cNvGrpSpPr/>
            <p:nvPr/>
          </p:nvGrpSpPr>
          <p:grpSpPr>
            <a:xfrm rot="18848214" flipH="1">
              <a:off x="5655984" y="2167185"/>
              <a:ext cx="1733429" cy="1698968"/>
              <a:chOff x="5323721" y="2437029"/>
              <a:chExt cx="362922" cy="361219"/>
            </a:xfrm>
          </p:grpSpPr>
          <p:sp>
            <p:nvSpPr>
              <p:cNvPr id="147" name="Google Shape;1787;p58">
                <a:extLst>
                  <a:ext uri="{FF2B5EF4-FFF2-40B4-BE49-F238E27FC236}">
                    <a16:creationId xmlns:a16="http://schemas.microsoft.com/office/drawing/2014/main" id="{0E16B2C8-3C5C-E548-BCB4-213555EB063D}"/>
                  </a:ext>
                </a:extLst>
              </p:cNvPr>
              <p:cNvSpPr/>
              <p:nvPr/>
            </p:nvSpPr>
            <p:spPr>
              <a:xfrm>
                <a:off x="5611528" y="2437029"/>
                <a:ext cx="75115" cy="73989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824" extrusionOk="0">
                    <a:moveTo>
                      <a:pt x="293" y="0"/>
                    </a:moveTo>
                    <a:cubicBezTo>
                      <a:pt x="226" y="0"/>
                      <a:pt x="158" y="27"/>
                      <a:pt x="106" y="79"/>
                    </a:cubicBezTo>
                    <a:lnTo>
                      <a:pt x="96" y="89"/>
                    </a:lnTo>
                    <a:cubicBezTo>
                      <a:pt x="0" y="185"/>
                      <a:pt x="0" y="348"/>
                      <a:pt x="96" y="453"/>
                    </a:cubicBezTo>
                    <a:lnTo>
                      <a:pt x="2387" y="2744"/>
                    </a:lnTo>
                    <a:cubicBezTo>
                      <a:pt x="2440" y="2797"/>
                      <a:pt x="2507" y="2823"/>
                      <a:pt x="2574" y="2823"/>
                    </a:cubicBezTo>
                    <a:cubicBezTo>
                      <a:pt x="2641" y="2823"/>
                      <a:pt x="2708" y="2797"/>
                      <a:pt x="2761" y="2744"/>
                    </a:cubicBezTo>
                    <a:lnTo>
                      <a:pt x="2770" y="2735"/>
                    </a:lnTo>
                    <a:cubicBezTo>
                      <a:pt x="2866" y="2629"/>
                      <a:pt x="2866" y="2466"/>
                      <a:pt x="2770" y="2361"/>
                    </a:cubicBezTo>
                    <a:lnTo>
                      <a:pt x="480" y="79"/>
                    </a:lnTo>
                    <a:cubicBezTo>
                      <a:pt x="427" y="27"/>
                      <a:pt x="360" y="0"/>
                      <a:pt x="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788;p58">
                <a:extLst>
                  <a:ext uri="{FF2B5EF4-FFF2-40B4-BE49-F238E27FC236}">
                    <a16:creationId xmlns:a16="http://schemas.microsoft.com/office/drawing/2014/main" id="{F0ED30DF-0029-1A4A-8DFE-C1555BC9C0D7}"/>
                  </a:ext>
                </a:extLst>
              </p:cNvPr>
              <p:cNvSpPr/>
              <p:nvPr/>
            </p:nvSpPr>
            <p:spPr>
              <a:xfrm>
                <a:off x="5323721" y="2714042"/>
                <a:ext cx="88346" cy="84207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214" extrusionOk="0">
                    <a:moveTo>
                      <a:pt x="3082" y="1"/>
                    </a:moveTo>
                    <a:cubicBezTo>
                      <a:pt x="3036" y="1"/>
                      <a:pt x="2987" y="18"/>
                      <a:pt x="2943" y="60"/>
                    </a:cubicBezTo>
                    <a:lnTo>
                      <a:pt x="135" y="2859"/>
                    </a:lnTo>
                    <a:cubicBezTo>
                      <a:pt x="0" y="2993"/>
                      <a:pt x="96" y="3214"/>
                      <a:pt x="278" y="3214"/>
                    </a:cubicBezTo>
                    <a:cubicBezTo>
                      <a:pt x="336" y="3214"/>
                      <a:pt x="384" y="3194"/>
                      <a:pt x="432" y="3156"/>
                    </a:cubicBezTo>
                    <a:lnTo>
                      <a:pt x="3231" y="347"/>
                    </a:lnTo>
                    <a:cubicBezTo>
                      <a:pt x="3371" y="200"/>
                      <a:pt x="3238" y="1"/>
                      <a:pt x="30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1789;p58">
                <a:extLst>
                  <a:ext uri="{FF2B5EF4-FFF2-40B4-BE49-F238E27FC236}">
                    <a16:creationId xmlns:a16="http://schemas.microsoft.com/office/drawing/2014/main" id="{73FC80DD-2574-AB4F-94B0-101994C86CE9}"/>
                  </a:ext>
                </a:extLst>
              </p:cNvPr>
              <p:cNvSpPr/>
              <p:nvPr/>
            </p:nvSpPr>
            <p:spPr>
              <a:xfrm>
                <a:off x="5395536" y="2683702"/>
                <a:ext cx="43728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26" extrusionOk="0">
                    <a:moveTo>
                      <a:pt x="729" y="1"/>
                    </a:moveTo>
                    <a:lnTo>
                      <a:pt x="173" y="557"/>
                    </a:lnTo>
                    <a:cubicBezTo>
                      <a:pt x="1" y="719"/>
                      <a:pt x="1" y="997"/>
                      <a:pt x="173" y="1170"/>
                    </a:cubicBezTo>
                    <a:lnTo>
                      <a:pt x="509" y="1496"/>
                    </a:lnTo>
                    <a:cubicBezTo>
                      <a:pt x="590" y="1582"/>
                      <a:pt x="701" y="1625"/>
                      <a:pt x="812" y="1625"/>
                    </a:cubicBezTo>
                    <a:cubicBezTo>
                      <a:pt x="923" y="1625"/>
                      <a:pt x="1036" y="1582"/>
                      <a:pt x="1122" y="1496"/>
                    </a:cubicBezTo>
                    <a:lnTo>
                      <a:pt x="1669" y="940"/>
                    </a:lnTo>
                    <a:lnTo>
                      <a:pt x="729" y="1"/>
                    </a:lnTo>
                    <a:close/>
                  </a:path>
                </a:pathLst>
              </a:custGeom>
              <a:solidFill>
                <a:srgbClr val="E8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1790;p58">
                <a:extLst>
                  <a:ext uri="{FF2B5EF4-FFF2-40B4-BE49-F238E27FC236}">
                    <a16:creationId xmlns:a16="http://schemas.microsoft.com/office/drawing/2014/main" id="{2FE83ADF-1E70-4749-881A-B76B04C43989}"/>
                  </a:ext>
                </a:extLst>
              </p:cNvPr>
              <p:cNvSpPr/>
              <p:nvPr/>
            </p:nvSpPr>
            <p:spPr>
              <a:xfrm>
                <a:off x="5413640" y="2504651"/>
                <a:ext cx="204936" cy="203155"/>
              </a:xfrm>
              <a:custGeom>
                <a:avLst/>
                <a:gdLst/>
                <a:ahLst/>
                <a:cxnLst/>
                <a:rect l="l" t="t" r="r" b="b"/>
                <a:pathLst>
                  <a:path w="7822" h="7754" extrusionOk="0">
                    <a:moveTo>
                      <a:pt x="5358" y="0"/>
                    </a:moveTo>
                    <a:lnTo>
                      <a:pt x="968" y="4390"/>
                    </a:lnTo>
                    <a:cubicBezTo>
                      <a:pt x="326" y="5023"/>
                      <a:pt x="0" y="5914"/>
                      <a:pt x="77" y="6815"/>
                    </a:cubicBezTo>
                    <a:cubicBezTo>
                      <a:pt x="115" y="7314"/>
                      <a:pt x="508" y="7707"/>
                      <a:pt x="1006" y="7745"/>
                    </a:cubicBezTo>
                    <a:cubicBezTo>
                      <a:pt x="1084" y="7751"/>
                      <a:pt x="1162" y="7754"/>
                      <a:pt x="1239" y="7754"/>
                    </a:cubicBezTo>
                    <a:cubicBezTo>
                      <a:pt x="2058" y="7754"/>
                      <a:pt x="2845" y="7432"/>
                      <a:pt x="3432" y="6854"/>
                    </a:cubicBezTo>
                    <a:lnTo>
                      <a:pt x="7822" y="2464"/>
                    </a:lnTo>
                    <a:lnTo>
                      <a:pt x="53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1791;p58">
                <a:extLst>
                  <a:ext uri="{FF2B5EF4-FFF2-40B4-BE49-F238E27FC236}">
                    <a16:creationId xmlns:a16="http://schemas.microsoft.com/office/drawing/2014/main" id="{40F32987-20A9-804E-8B7E-6AE8379D4C34}"/>
                  </a:ext>
                </a:extLst>
              </p:cNvPr>
              <p:cNvSpPr/>
              <p:nvPr/>
            </p:nvSpPr>
            <p:spPr>
              <a:xfrm>
                <a:off x="5417386" y="2554877"/>
                <a:ext cx="201190" cy="153191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5847" extrusionOk="0">
                    <a:moveTo>
                      <a:pt x="7123" y="0"/>
                    </a:moveTo>
                    <a:lnTo>
                      <a:pt x="6222" y="901"/>
                    </a:lnTo>
                    <a:lnTo>
                      <a:pt x="5723" y="1390"/>
                    </a:lnTo>
                    <a:lnTo>
                      <a:pt x="2733" y="4390"/>
                    </a:lnTo>
                    <a:cubicBezTo>
                      <a:pt x="2152" y="4971"/>
                      <a:pt x="1376" y="5293"/>
                      <a:pt x="567" y="5293"/>
                    </a:cubicBezTo>
                    <a:cubicBezTo>
                      <a:pt x="481" y="5293"/>
                      <a:pt x="394" y="5289"/>
                      <a:pt x="308" y="5282"/>
                    </a:cubicBezTo>
                    <a:cubicBezTo>
                      <a:pt x="202" y="5272"/>
                      <a:pt x="97" y="5253"/>
                      <a:pt x="1" y="5215"/>
                    </a:cubicBezTo>
                    <a:lnTo>
                      <a:pt x="1" y="5215"/>
                    </a:lnTo>
                    <a:cubicBezTo>
                      <a:pt x="145" y="5569"/>
                      <a:pt x="470" y="5809"/>
                      <a:pt x="854" y="5838"/>
                    </a:cubicBezTo>
                    <a:cubicBezTo>
                      <a:pt x="931" y="5844"/>
                      <a:pt x="1009" y="5846"/>
                      <a:pt x="1086" y="5846"/>
                    </a:cubicBezTo>
                    <a:cubicBezTo>
                      <a:pt x="1906" y="5846"/>
                      <a:pt x="2701" y="5524"/>
                      <a:pt x="3279" y="4937"/>
                    </a:cubicBezTo>
                    <a:lnTo>
                      <a:pt x="6279" y="1946"/>
                    </a:lnTo>
                    <a:lnTo>
                      <a:pt x="7679" y="547"/>
                    </a:lnTo>
                    <a:lnTo>
                      <a:pt x="7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1792;p58">
                <a:extLst>
                  <a:ext uri="{FF2B5EF4-FFF2-40B4-BE49-F238E27FC236}">
                    <a16:creationId xmlns:a16="http://schemas.microsoft.com/office/drawing/2014/main" id="{7544FC8F-39F0-FD4B-824D-4273E23AF947}"/>
                  </a:ext>
                </a:extLst>
              </p:cNvPr>
              <p:cNvSpPr/>
              <p:nvPr/>
            </p:nvSpPr>
            <p:spPr>
              <a:xfrm>
                <a:off x="5413640" y="2579243"/>
                <a:ext cx="132362" cy="128563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4907" extrusionOk="0">
                    <a:moveTo>
                      <a:pt x="2511" y="0"/>
                    </a:moveTo>
                    <a:lnTo>
                      <a:pt x="968" y="1543"/>
                    </a:lnTo>
                    <a:cubicBezTo>
                      <a:pt x="326" y="2176"/>
                      <a:pt x="0" y="3067"/>
                      <a:pt x="77" y="3968"/>
                    </a:cubicBezTo>
                    <a:cubicBezTo>
                      <a:pt x="115" y="4467"/>
                      <a:pt x="508" y="4860"/>
                      <a:pt x="1006" y="4898"/>
                    </a:cubicBezTo>
                    <a:cubicBezTo>
                      <a:pt x="1084" y="4904"/>
                      <a:pt x="1162" y="4907"/>
                      <a:pt x="1239" y="4907"/>
                    </a:cubicBezTo>
                    <a:cubicBezTo>
                      <a:pt x="2058" y="4907"/>
                      <a:pt x="2845" y="4585"/>
                      <a:pt x="3432" y="4007"/>
                    </a:cubicBezTo>
                    <a:lnTo>
                      <a:pt x="5052" y="2387"/>
                    </a:lnTo>
                    <a:lnTo>
                      <a:pt x="5052" y="2387"/>
                    </a:lnTo>
                    <a:cubicBezTo>
                      <a:pt x="5052" y="2387"/>
                      <a:pt x="5049" y="2387"/>
                      <a:pt x="5043" y="2387"/>
                    </a:cubicBezTo>
                    <a:cubicBezTo>
                      <a:pt x="4960" y="2387"/>
                      <a:pt x="4252" y="2353"/>
                      <a:pt x="3748" y="1227"/>
                    </a:cubicBezTo>
                    <a:cubicBezTo>
                      <a:pt x="3211" y="29"/>
                      <a:pt x="2511" y="0"/>
                      <a:pt x="25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793;p58">
                <a:extLst>
                  <a:ext uri="{FF2B5EF4-FFF2-40B4-BE49-F238E27FC236}">
                    <a16:creationId xmlns:a16="http://schemas.microsoft.com/office/drawing/2014/main" id="{503A289F-545C-2C46-9F65-48344776646D}"/>
                  </a:ext>
                </a:extLst>
              </p:cNvPr>
              <p:cNvSpPr/>
              <p:nvPr/>
            </p:nvSpPr>
            <p:spPr>
              <a:xfrm>
                <a:off x="5417386" y="2632481"/>
                <a:ext cx="128616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4909" h="2875" extrusionOk="0">
                    <a:moveTo>
                      <a:pt x="4151" y="0"/>
                    </a:moveTo>
                    <a:lnTo>
                      <a:pt x="2742" y="1419"/>
                    </a:lnTo>
                    <a:cubicBezTo>
                      <a:pt x="2162" y="1999"/>
                      <a:pt x="1378" y="2321"/>
                      <a:pt x="574" y="2321"/>
                    </a:cubicBezTo>
                    <a:cubicBezTo>
                      <a:pt x="489" y="2321"/>
                      <a:pt x="403" y="2318"/>
                      <a:pt x="317" y="2310"/>
                    </a:cubicBezTo>
                    <a:cubicBezTo>
                      <a:pt x="202" y="2301"/>
                      <a:pt x="106" y="2281"/>
                      <a:pt x="1" y="2243"/>
                    </a:cubicBezTo>
                    <a:lnTo>
                      <a:pt x="1" y="2243"/>
                    </a:lnTo>
                    <a:cubicBezTo>
                      <a:pt x="154" y="2598"/>
                      <a:pt x="480" y="2837"/>
                      <a:pt x="863" y="2866"/>
                    </a:cubicBezTo>
                    <a:cubicBezTo>
                      <a:pt x="941" y="2872"/>
                      <a:pt x="1019" y="2875"/>
                      <a:pt x="1096" y="2875"/>
                    </a:cubicBezTo>
                    <a:cubicBezTo>
                      <a:pt x="1915" y="2875"/>
                      <a:pt x="2702" y="2553"/>
                      <a:pt x="3289" y="1975"/>
                    </a:cubicBezTo>
                    <a:lnTo>
                      <a:pt x="4909" y="355"/>
                    </a:lnTo>
                    <a:lnTo>
                      <a:pt x="4909" y="355"/>
                    </a:lnTo>
                    <a:cubicBezTo>
                      <a:pt x="4909" y="355"/>
                      <a:pt x="4908" y="355"/>
                      <a:pt x="4906" y="355"/>
                    </a:cubicBezTo>
                    <a:cubicBezTo>
                      <a:pt x="4873" y="355"/>
                      <a:pt x="4534" y="346"/>
                      <a:pt x="4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4;p58">
                <a:extLst>
                  <a:ext uri="{FF2B5EF4-FFF2-40B4-BE49-F238E27FC236}">
                    <a16:creationId xmlns:a16="http://schemas.microsoft.com/office/drawing/2014/main" id="{339A95FC-6844-8E40-8666-0B6DE4817592}"/>
                  </a:ext>
                </a:extLst>
              </p:cNvPr>
              <p:cNvSpPr/>
              <p:nvPr/>
            </p:nvSpPr>
            <p:spPr>
              <a:xfrm>
                <a:off x="5540710" y="2480102"/>
                <a:ext cx="103228" cy="101342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3868" extrusionOk="0">
                    <a:moveTo>
                      <a:pt x="370" y="0"/>
                    </a:moveTo>
                    <a:cubicBezTo>
                      <a:pt x="288" y="0"/>
                      <a:pt x="206" y="31"/>
                      <a:pt x="144" y="94"/>
                    </a:cubicBezTo>
                    <a:lnTo>
                      <a:pt x="134" y="103"/>
                    </a:lnTo>
                    <a:cubicBezTo>
                      <a:pt x="0" y="228"/>
                      <a:pt x="0" y="439"/>
                      <a:pt x="134" y="563"/>
                    </a:cubicBezTo>
                    <a:lnTo>
                      <a:pt x="3336" y="3774"/>
                    </a:lnTo>
                    <a:cubicBezTo>
                      <a:pt x="3403" y="3837"/>
                      <a:pt x="3487" y="3868"/>
                      <a:pt x="3570" y="3868"/>
                    </a:cubicBezTo>
                    <a:cubicBezTo>
                      <a:pt x="3652" y="3868"/>
                      <a:pt x="3734" y="3837"/>
                      <a:pt x="3796" y="3774"/>
                    </a:cubicBezTo>
                    <a:lnTo>
                      <a:pt x="3806" y="3765"/>
                    </a:lnTo>
                    <a:cubicBezTo>
                      <a:pt x="3940" y="3631"/>
                      <a:pt x="3940" y="3429"/>
                      <a:pt x="3806" y="3305"/>
                    </a:cubicBezTo>
                    <a:lnTo>
                      <a:pt x="604" y="94"/>
                    </a:lnTo>
                    <a:cubicBezTo>
                      <a:pt x="537" y="31"/>
                      <a:pt x="453" y="0"/>
                      <a:pt x="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5;p58">
                <a:extLst>
                  <a:ext uri="{FF2B5EF4-FFF2-40B4-BE49-F238E27FC236}">
                    <a16:creationId xmlns:a16="http://schemas.microsoft.com/office/drawing/2014/main" id="{6128015E-D6D4-C04E-9590-53E36CEF6C23}"/>
                  </a:ext>
                </a:extLst>
              </p:cNvPr>
              <p:cNvSpPr/>
              <p:nvPr/>
            </p:nvSpPr>
            <p:spPr>
              <a:xfrm>
                <a:off x="5619310" y="2557890"/>
                <a:ext cx="26750" cy="23213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886" extrusionOk="0">
                    <a:moveTo>
                      <a:pt x="470" y="0"/>
                    </a:moveTo>
                    <a:lnTo>
                      <a:pt x="0" y="460"/>
                    </a:lnTo>
                    <a:lnTo>
                      <a:pt x="336" y="796"/>
                    </a:lnTo>
                    <a:cubicBezTo>
                      <a:pt x="405" y="859"/>
                      <a:pt x="481" y="885"/>
                      <a:pt x="554" y="885"/>
                    </a:cubicBezTo>
                    <a:cubicBezTo>
                      <a:pt x="805" y="885"/>
                      <a:pt x="1021" y="571"/>
                      <a:pt x="806" y="326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796;p58">
                <a:extLst>
                  <a:ext uri="{FF2B5EF4-FFF2-40B4-BE49-F238E27FC236}">
                    <a16:creationId xmlns:a16="http://schemas.microsoft.com/office/drawing/2014/main" id="{07E3E9EE-1958-8041-8FF9-27C69064578C}"/>
                  </a:ext>
                </a:extLst>
              </p:cNvPr>
              <p:cNvSpPr/>
              <p:nvPr/>
            </p:nvSpPr>
            <p:spPr>
              <a:xfrm>
                <a:off x="5575608" y="2456181"/>
                <a:ext cx="91202" cy="91176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3480" extrusionOk="0">
                    <a:moveTo>
                      <a:pt x="1745" y="0"/>
                    </a:moveTo>
                    <a:lnTo>
                      <a:pt x="1" y="1745"/>
                    </a:lnTo>
                    <a:lnTo>
                      <a:pt x="1745" y="3480"/>
                    </a:lnTo>
                    <a:lnTo>
                      <a:pt x="3480" y="1745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797;p58">
                <a:extLst>
                  <a:ext uri="{FF2B5EF4-FFF2-40B4-BE49-F238E27FC236}">
                    <a16:creationId xmlns:a16="http://schemas.microsoft.com/office/drawing/2014/main" id="{C53F5560-B579-9044-8FC4-77DF64335DAA}"/>
                  </a:ext>
                </a:extLst>
              </p:cNvPr>
              <p:cNvSpPr/>
              <p:nvPr/>
            </p:nvSpPr>
            <p:spPr>
              <a:xfrm>
                <a:off x="5575608" y="2456181"/>
                <a:ext cx="91438" cy="9117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480" extrusionOk="0">
                    <a:moveTo>
                      <a:pt x="1" y="1745"/>
                    </a:moveTo>
                    <a:lnTo>
                      <a:pt x="1256" y="3000"/>
                    </a:lnTo>
                    <a:lnTo>
                      <a:pt x="1260" y="2997"/>
                    </a:lnTo>
                    <a:lnTo>
                      <a:pt x="1260" y="2997"/>
                    </a:lnTo>
                    <a:lnTo>
                      <a:pt x="1" y="1745"/>
                    </a:lnTo>
                    <a:close/>
                    <a:moveTo>
                      <a:pt x="1745" y="0"/>
                    </a:moveTo>
                    <a:lnTo>
                      <a:pt x="1448" y="288"/>
                    </a:lnTo>
                    <a:lnTo>
                      <a:pt x="2359" y="1208"/>
                    </a:lnTo>
                    <a:cubicBezTo>
                      <a:pt x="2550" y="1390"/>
                      <a:pt x="2550" y="1706"/>
                      <a:pt x="2359" y="1889"/>
                    </a:cubicBezTo>
                    <a:lnTo>
                      <a:pt x="1260" y="2997"/>
                    </a:lnTo>
                    <a:lnTo>
                      <a:pt x="1260" y="2997"/>
                    </a:lnTo>
                    <a:lnTo>
                      <a:pt x="1745" y="3480"/>
                    </a:lnTo>
                    <a:lnTo>
                      <a:pt x="3490" y="1745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798;p58">
                <a:extLst>
                  <a:ext uri="{FF2B5EF4-FFF2-40B4-BE49-F238E27FC236}">
                    <a16:creationId xmlns:a16="http://schemas.microsoft.com/office/drawing/2014/main" id="{5A328312-E9E6-174F-8AA5-E1AB98E4A000}"/>
                  </a:ext>
                </a:extLst>
              </p:cNvPr>
              <p:cNvSpPr/>
              <p:nvPr/>
            </p:nvSpPr>
            <p:spPr>
              <a:xfrm>
                <a:off x="5523680" y="2521865"/>
                <a:ext cx="29868" cy="27012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031" extrusionOk="0">
                    <a:moveTo>
                      <a:pt x="305" y="1"/>
                    </a:moveTo>
                    <a:cubicBezTo>
                      <a:pt x="140" y="1"/>
                      <a:pt x="1" y="213"/>
                      <a:pt x="161" y="359"/>
                    </a:cubicBezTo>
                    <a:lnTo>
                      <a:pt x="775" y="973"/>
                    </a:lnTo>
                    <a:cubicBezTo>
                      <a:pt x="813" y="1011"/>
                      <a:pt x="861" y="1030"/>
                      <a:pt x="919" y="1030"/>
                    </a:cubicBezTo>
                    <a:cubicBezTo>
                      <a:pt x="967" y="1030"/>
                      <a:pt x="1024" y="1011"/>
                      <a:pt x="1062" y="973"/>
                    </a:cubicBezTo>
                    <a:cubicBezTo>
                      <a:pt x="1139" y="896"/>
                      <a:pt x="1139" y="762"/>
                      <a:pt x="1062" y="685"/>
                    </a:cubicBezTo>
                    <a:lnTo>
                      <a:pt x="459" y="72"/>
                    </a:lnTo>
                    <a:cubicBezTo>
                      <a:pt x="411" y="21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1799;p58">
                <a:extLst>
                  <a:ext uri="{FF2B5EF4-FFF2-40B4-BE49-F238E27FC236}">
                    <a16:creationId xmlns:a16="http://schemas.microsoft.com/office/drawing/2014/main" id="{32B89FF3-347E-6948-8F6E-49B2BDE797CA}"/>
                  </a:ext>
                </a:extLst>
              </p:cNvPr>
              <p:cNvSpPr/>
              <p:nvPr/>
            </p:nvSpPr>
            <p:spPr>
              <a:xfrm>
                <a:off x="5505366" y="2541358"/>
                <a:ext cx="29344" cy="26593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015" extrusionOk="0">
                    <a:moveTo>
                      <a:pt x="292" y="1"/>
                    </a:moveTo>
                    <a:cubicBezTo>
                      <a:pt x="135" y="1"/>
                      <a:pt x="0" y="195"/>
                      <a:pt x="141" y="344"/>
                    </a:cubicBezTo>
                    <a:lnTo>
                      <a:pt x="745" y="957"/>
                    </a:lnTo>
                    <a:cubicBezTo>
                      <a:pt x="784" y="996"/>
                      <a:pt x="832" y="1015"/>
                      <a:pt x="889" y="1015"/>
                    </a:cubicBezTo>
                    <a:cubicBezTo>
                      <a:pt x="947" y="1015"/>
                      <a:pt x="995" y="996"/>
                      <a:pt x="1033" y="957"/>
                    </a:cubicBezTo>
                    <a:cubicBezTo>
                      <a:pt x="1119" y="871"/>
                      <a:pt x="1119" y="746"/>
                      <a:pt x="1033" y="660"/>
                    </a:cubicBezTo>
                    <a:lnTo>
                      <a:pt x="429" y="56"/>
                    </a:lnTo>
                    <a:cubicBezTo>
                      <a:pt x="386" y="17"/>
                      <a:pt x="338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1800;p58">
                <a:extLst>
                  <a:ext uri="{FF2B5EF4-FFF2-40B4-BE49-F238E27FC236}">
                    <a16:creationId xmlns:a16="http://schemas.microsoft.com/office/drawing/2014/main" id="{5EFB6628-8466-BB48-9825-CA428EE381A9}"/>
                  </a:ext>
                </a:extLst>
              </p:cNvPr>
              <p:cNvSpPr/>
              <p:nvPr/>
            </p:nvSpPr>
            <p:spPr>
              <a:xfrm>
                <a:off x="5486266" y="2560222"/>
                <a:ext cx="43675" cy="40898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561" extrusionOk="0">
                    <a:moveTo>
                      <a:pt x="296" y="1"/>
                    </a:moveTo>
                    <a:cubicBezTo>
                      <a:pt x="138" y="1"/>
                      <a:pt x="0" y="203"/>
                      <a:pt x="142" y="352"/>
                    </a:cubicBezTo>
                    <a:lnTo>
                      <a:pt x="1292" y="1502"/>
                    </a:lnTo>
                    <a:cubicBezTo>
                      <a:pt x="1331" y="1541"/>
                      <a:pt x="1388" y="1560"/>
                      <a:pt x="1446" y="1560"/>
                    </a:cubicBezTo>
                    <a:cubicBezTo>
                      <a:pt x="1494" y="1560"/>
                      <a:pt x="1541" y="1541"/>
                      <a:pt x="1580" y="1502"/>
                    </a:cubicBezTo>
                    <a:cubicBezTo>
                      <a:pt x="1666" y="1426"/>
                      <a:pt x="1666" y="1292"/>
                      <a:pt x="1580" y="1215"/>
                    </a:cubicBezTo>
                    <a:lnTo>
                      <a:pt x="430" y="55"/>
                    </a:lnTo>
                    <a:cubicBezTo>
                      <a:pt x="387" y="17"/>
                      <a:pt x="341" y="1"/>
                      <a:pt x="2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801;p58">
                <a:extLst>
                  <a:ext uri="{FF2B5EF4-FFF2-40B4-BE49-F238E27FC236}">
                    <a16:creationId xmlns:a16="http://schemas.microsoft.com/office/drawing/2014/main" id="{3F4C04EE-E2C1-2445-B2A7-946E6C7F3019}"/>
                  </a:ext>
                </a:extLst>
              </p:cNvPr>
              <p:cNvSpPr/>
              <p:nvPr/>
            </p:nvSpPr>
            <p:spPr>
              <a:xfrm>
                <a:off x="5467376" y="2579295"/>
                <a:ext cx="29161" cy="26593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015" extrusionOk="0">
                    <a:moveTo>
                      <a:pt x="291" y="0"/>
                    </a:moveTo>
                    <a:cubicBezTo>
                      <a:pt x="132" y="0"/>
                      <a:pt x="1" y="195"/>
                      <a:pt x="134" y="343"/>
                    </a:cubicBezTo>
                    <a:lnTo>
                      <a:pt x="748" y="957"/>
                    </a:lnTo>
                    <a:cubicBezTo>
                      <a:pt x="786" y="995"/>
                      <a:pt x="834" y="1014"/>
                      <a:pt x="892" y="1014"/>
                    </a:cubicBezTo>
                    <a:cubicBezTo>
                      <a:pt x="949" y="1014"/>
                      <a:pt x="997" y="995"/>
                      <a:pt x="1036" y="957"/>
                    </a:cubicBezTo>
                    <a:cubicBezTo>
                      <a:pt x="1112" y="870"/>
                      <a:pt x="1112" y="746"/>
                      <a:pt x="1036" y="659"/>
                    </a:cubicBezTo>
                    <a:lnTo>
                      <a:pt x="432" y="56"/>
                    </a:lnTo>
                    <a:cubicBezTo>
                      <a:pt x="386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802;p58">
                <a:extLst>
                  <a:ext uri="{FF2B5EF4-FFF2-40B4-BE49-F238E27FC236}">
                    <a16:creationId xmlns:a16="http://schemas.microsoft.com/office/drawing/2014/main" id="{F48A6571-DC4D-C543-933D-9682435E4626}"/>
                  </a:ext>
                </a:extLst>
              </p:cNvPr>
              <p:cNvSpPr/>
              <p:nvPr/>
            </p:nvSpPr>
            <p:spPr>
              <a:xfrm>
                <a:off x="5448381" y="2598264"/>
                <a:ext cx="29318" cy="2669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019" extrusionOk="0">
                    <a:moveTo>
                      <a:pt x="289" y="1"/>
                    </a:moveTo>
                    <a:cubicBezTo>
                      <a:pt x="133" y="1"/>
                      <a:pt x="0" y="200"/>
                      <a:pt x="141" y="348"/>
                    </a:cubicBezTo>
                    <a:lnTo>
                      <a:pt x="744" y="952"/>
                    </a:lnTo>
                    <a:cubicBezTo>
                      <a:pt x="783" y="990"/>
                      <a:pt x="831" y="1019"/>
                      <a:pt x="888" y="1019"/>
                    </a:cubicBezTo>
                    <a:cubicBezTo>
                      <a:pt x="946" y="1019"/>
                      <a:pt x="994" y="990"/>
                      <a:pt x="1032" y="952"/>
                    </a:cubicBezTo>
                    <a:cubicBezTo>
                      <a:pt x="1118" y="875"/>
                      <a:pt x="1118" y="741"/>
                      <a:pt x="1032" y="664"/>
                    </a:cubicBezTo>
                    <a:lnTo>
                      <a:pt x="428" y="60"/>
                    </a:lnTo>
                    <a:cubicBezTo>
                      <a:pt x="384" y="18"/>
                      <a:pt x="336" y="1"/>
                      <a:pt x="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803;p58">
                <a:extLst>
                  <a:ext uri="{FF2B5EF4-FFF2-40B4-BE49-F238E27FC236}">
                    <a16:creationId xmlns:a16="http://schemas.microsoft.com/office/drawing/2014/main" id="{0E372B27-C64E-2146-B8DC-C1CF3E6B00CE}"/>
                  </a:ext>
                </a:extLst>
              </p:cNvPr>
              <p:cNvSpPr/>
              <p:nvPr/>
            </p:nvSpPr>
            <p:spPr>
              <a:xfrm>
                <a:off x="5429491" y="2617364"/>
                <a:ext cx="43440" cy="40741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555" extrusionOk="0">
                    <a:moveTo>
                      <a:pt x="287" y="0"/>
                    </a:moveTo>
                    <a:cubicBezTo>
                      <a:pt x="129" y="0"/>
                      <a:pt x="0" y="199"/>
                      <a:pt x="133" y="347"/>
                    </a:cubicBezTo>
                    <a:lnTo>
                      <a:pt x="1283" y="1497"/>
                    </a:lnTo>
                    <a:cubicBezTo>
                      <a:pt x="1322" y="1536"/>
                      <a:pt x="1379" y="1555"/>
                      <a:pt x="1437" y="1555"/>
                    </a:cubicBezTo>
                    <a:cubicBezTo>
                      <a:pt x="1485" y="1555"/>
                      <a:pt x="1542" y="1536"/>
                      <a:pt x="1580" y="1497"/>
                    </a:cubicBezTo>
                    <a:cubicBezTo>
                      <a:pt x="1657" y="1421"/>
                      <a:pt x="1657" y="1286"/>
                      <a:pt x="1580" y="1210"/>
                    </a:cubicBezTo>
                    <a:lnTo>
                      <a:pt x="430" y="60"/>
                    </a:lnTo>
                    <a:cubicBezTo>
                      <a:pt x="384" y="18"/>
                      <a:pt x="334" y="0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B16A9EB-09C7-CC4B-A455-F5BFAD046B3E}"/>
                </a:ext>
              </a:extLst>
            </p:cNvPr>
            <p:cNvGrpSpPr/>
            <p:nvPr/>
          </p:nvGrpSpPr>
          <p:grpSpPr>
            <a:xfrm rot="480735">
              <a:off x="6964552" y="3212738"/>
              <a:ext cx="1307696" cy="398794"/>
              <a:chOff x="6768740" y="2027642"/>
              <a:chExt cx="1307696" cy="398794"/>
            </a:xfrm>
          </p:grpSpPr>
          <p:sp>
            <p:nvSpPr>
              <p:cNvPr id="132" name="Google Shape;1092;p47">
                <a:extLst>
                  <a:ext uri="{FF2B5EF4-FFF2-40B4-BE49-F238E27FC236}">
                    <a16:creationId xmlns:a16="http://schemas.microsoft.com/office/drawing/2014/main" id="{4C484728-B3ED-9E40-B43B-150F5F470359}"/>
                  </a:ext>
                </a:extLst>
              </p:cNvPr>
              <p:cNvSpPr/>
              <p:nvPr/>
            </p:nvSpPr>
            <p:spPr>
              <a:xfrm>
                <a:off x="6833088" y="2132233"/>
                <a:ext cx="373514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2836" extrusionOk="0">
                    <a:moveTo>
                      <a:pt x="5405" y="0"/>
                    </a:moveTo>
                    <a:cubicBezTo>
                      <a:pt x="2403" y="0"/>
                      <a:pt x="1" y="634"/>
                      <a:pt x="1" y="1401"/>
                    </a:cubicBezTo>
                    <a:cubicBezTo>
                      <a:pt x="1" y="2202"/>
                      <a:pt x="2403" y="2836"/>
                      <a:pt x="5405" y="2836"/>
                    </a:cubicBezTo>
                    <a:cubicBezTo>
                      <a:pt x="8407" y="2836"/>
                      <a:pt x="10842" y="2202"/>
                      <a:pt x="10842" y="1401"/>
                    </a:cubicBezTo>
                    <a:cubicBezTo>
                      <a:pt x="10842" y="634"/>
                      <a:pt x="8407" y="0"/>
                      <a:pt x="5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093;p47">
                <a:extLst>
                  <a:ext uri="{FF2B5EF4-FFF2-40B4-BE49-F238E27FC236}">
                    <a16:creationId xmlns:a16="http://schemas.microsoft.com/office/drawing/2014/main" id="{D8FB4BE1-7A80-EA4E-9B88-1661534814F8}"/>
                  </a:ext>
                </a:extLst>
              </p:cNvPr>
              <p:cNvSpPr/>
              <p:nvPr/>
            </p:nvSpPr>
            <p:spPr>
              <a:xfrm>
                <a:off x="6831951" y="2111528"/>
                <a:ext cx="374651" cy="72448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2103" extrusionOk="0">
                    <a:moveTo>
                      <a:pt x="1" y="1"/>
                    </a:moveTo>
                    <a:lnTo>
                      <a:pt x="1" y="2102"/>
                    </a:lnTo>
                    <a:lnTo>
                      <a:pt x="10875" y="2102"/>
                    </a:lnTo>
                    <a:lnTo>
                      <a:pt x="108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094;p47">
                <a:extLst>
                  <a:ext uri="{FF2B5EF4-FFF2-40B4-BE49-F238E27FC236}">
                    <a16:creationId xmlns:a16="http://schemas.microsoft.com/office/drawing/2014/main" id="{1CA1292D-12C9-974F-A292-3938889B4A96}"/>
                  </a:ext>
                </a:extLst>
              </p:cNvPr>
              <p:cNvSpPr/>
              <p:nvPr/>
            </p:nvSpPr>
            <p:spPr>
              <a:xfrm>
                <a:off x="6833088" y="2063264"/>
                <a:ext cx="373514" cy="97735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2837" extrusionOk="0">
                    <a:moveTo>
                      <a:pt x="5405" y="1"/>
                    </a:moveTo>
                    <a:cubicBezTo>
                      <a:pt x="2403" y="1"/>
                      <a:pt x="1" y="635"/>
                      <a:pt x="1" y="1402"/>
                    </a:cubicBezTo>
                    <a:cubicBezTo>
                      <a:pt x="1" y="2202"/>
                      <a:pt x="2403" y="2836"/>
                      <a:pt x="5405" y="2836"/>
                    </a:cubicBezTo>
                    <a:cubicBezTo>
                      <a:pt x="8407" y="2836"/>
                      <a:pt x="10842" y="2202"/>
                      <a:pt x="10842" y="1402"/>
                    </a:cubicBezTo>
                    <a:cubicBezTo>
                      <a:pt x="10842" y="635"/>
                      <a:pt x="8407" y="1"/>
                      <a:pt x="5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095;p47">
                <a:extLst>
                  <a:ext uri="{FF2B5EF4-FFF2-40B4-BE49-F238E27FC236}">
                    <a16:creationId xmlns:a16="http://schemas.microsoft.com/office/drawing/2014/main" id="{AB130749-F2F6-134B-9289-94A176F43371}"/>
                  </a:ext>
                </a:extLst>
              </p:cNvPr>
              <p:cNvSpPr/>
              <p:nvPr/>
            </p:nvSpPr>
            <p:spPr>
              <a:xfrm>
                <a:off x="6768740" y="2237960"/>
                <a:ext cx="374651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2836" extrusionOk="0">
                    <a:moveTo>
                      <a:pt x="5438" y="0"/>
                    </a:moveTo>
                    <a:cubicBezTo>
                      <a:pt x="2436" y="0"/>
                      <a:pt x="1" y="634"/>
                      <a:pt x="1" y="1401"/>
                    </a:cubicBezTo>
                    <a:cubicBezTo>
                      <a:pt x="1" y="2202"/>
                      <a:pt x="2436" y="2836"/>
                      <a:pt x="5438" y="2836"/>
                    </a:cubicBezTo>
                    <a:cubicBezTo>
                      <a:pt x="8440" y="2836"/>
                      <a:pt x="10875" y="2202"/>
                      <a:pt x="10875" y="1401"/>
                    </a:cubicBezTo>
                    <a:cubicBezTo>
                      <a:pt x="10875" y="634"/>
                      <a:pt x="8440" y="0"/>
                      <a:pt x="5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096;p47">
                <a:extLst>
                  <a:ext uri="{FF2B5EF4-FFF2-40B4-BE49-F238E27FC236}">
                    <a16:creationId xmlns:a16="http://schemas.microsoft.com/office/drawing/2014/main" id="{02120B0C-C6ED-E049-BDF3-EA47C180A6D7}"/>
                  </a:ext>
                </a:extLst>
              </p:cNvPr>
              <p:cNvSpPr/>
              <p:nvPr/>
            </p:nvSpPr>
            <p:spPr>
              <a:xfrm>
                <a:off x="6768740" y="2218426"/>
                <a:ext cx="374651" cy="71277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2069" extrusionOk="0">
                    <a:moveTo>
                      <a:pt x="1" y="0"/>
                    </a:moveTo>
                    <a:lnTo>
                      <a:pt x="1" y="2068"/>
                    </a:lnTo>
                    <a:lnTo>
                      <a:pt x="10875" y="2068"/>
                    </a:lnTo>
                    <a:lnTo>
                      <a:pt x="10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097;p47">
                <a:extLst>
                  <a:ext uri="{FF2B5EF4-FFF2-40B4-BE49-F238E27FC236}">
                    <a16:creationId xmlns:a16="http://schemas.microsoft.com/office/drawing/2014/main" id="{D0E08BD4-BC24-524F-8BBF-382BD532571F}"/>
                  </a:ext>
                </a:extLst>
              </p:cNvPr>
              <p:cNvSpPr/>
              <p:nvPr/>
            </p:nvSpPr>
            <p:spPr>
              <a:xfrm>
                <a:off x="6768740" y="2168991"/>
                <a:ext cx="374651" cy="97735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2837" extrusionOk="0">
                    <a:moveTo>
                      <a:pt x="5438" y="1"/>
                    </a:moveTo>
                    <a:cubicBezTo>
                      <a:pt x="2436" y="1"/>
                      <a:pt x="1" y="635"/>
                      <a:pt x="1" y="1435"/>
                    </a:cubicBezTo>
                    <a:cubicBezTo>
                      <a:pt x="1" y="2202"/>
                      <a:pt x="2436" y="2836"/>
                      <a:pt x="5438" y="2836"/>
                    </a:cubicBezTo>
                    <a:cubicBezTo>
                      <a:pt x="8440" y="2836"/>
                      <a:pt x="10875" y="2202"/>
                      <a:pt x="10875" y="1435"/>
                    </a:cubicBezTo>
                    <a:cubicBezTo>
                      <a:pt x="10875" y="635"/>
                      <a:pt x="8440" y="1"/>
                      <a:pt x="54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098;p47">
                <a:extLst>
                  <a:ext uri="{FF2B5EF4-FFF2-40B4-BE49-F238E27FC236}">
                    <a16:creationId xmlns:a16="http://schemas.microsoft.com/office/drawing/2014/main" id="{BDD1F3D0-4D4F-DE4E-8409-7DDF8DF55FFB}"/>
                  </a:ext>
                </a:extLst>
              </p:cNvPr>
              <p:cNvSpPr/>
              <p:nvPr/>
            </p:nvSpPr>
            <p:spPr>
              <a:xfrm>
                <a:off x="7041082" y="2327599"/>
                <a:ext cx="373480" cy="98837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2869" extrusionOk="0">
                    <a:moveTo>
                      <a:pt x="5404" y="0"/>
                    </a:moveTo>
                    <a:cubicBezTo>
                      <a:pt x="2402" y="0"/>
                      <a:pt x="1" y="634"/>
                      <a:pt x="1" y="1434"/>
                    </a:cubicBezTo>
                    <a:cubicBezTo>
                      <a:pt x="1" y="2202"/>
                      <a:pt x="2402" y="2869"/>
                      <a:pt x="5404" y="2869"/>
                    </a:cubicBezTo>
                    <a:cubicBezTo>
                      <a:pt x="8407" y="2869"/>
                      <a:pt x="10842" y="2202"/>
                      <a:pt x="10842" y="1434"/>
                    </a:cubicBezTo>
                    <a:cubicBezTo>
                      <a:pt x="10842" y="634"/>
                      <a:pt x="8407" y="0"/>
                      <a:pt x="54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099;p47">
                <a:extLst>
                  <a:ext uri="{FF2B5EF4-FFF2-40B4-BE49-F238E27FC236}">
                    <a16:creationId xmlns:a16="http://schemas.microsoft.com/office/drawing/2014/main" id="{2517CD38-0FFA-BD4D-BDF1-055E496C6A1B}"/>
                  </a:ext>
                </a:extLst>
              </p:cNvPr>
              <p:cNvSpPr/>
              <p:nvPr/>
            </p:nvSpPr>
            <p:spPr>
              <a:xfrm>
                <a:off x="7041082" y="2308031"/>
                <a:ext cx="373480" cy="71312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2070" extrusionOk="0">
                    <a:moveTo>
                      <a:pt x="1" y="1"/>
                    </a:moveTo>
                    <a:lnTo>
                      <a:pt x="1" y="2069"/>
                    </a:lnTo>
                    <a:lnTo>
                      <a:pt x="10842" y="2069"/>
                    </a:lnTo>
                    <a:lnTo>
                      <a:pt x="108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100;p47">
                <a:extLst>
                  <a:ext uri="{FF2B5EF4-FFF2-40B4-BE49-F238E27FC236}">
                    <a16:creationId xmlns:a16="http://schemas.microsoft.com/office/drawing/2014/main" id="{0871EE95-450F-E94E-9C9B-DE68C3127099}"/>
                  </a:ext>
                </a:extLst>
              </p:cNvPr>
              <p:cNvSpPr/>
              <p:nvPr/>
            </p:nvSpPr>
            <p:spPr>
              <a:xfrm>
                <a:off x="7041082" y="2258630"/>
                <a:ext cx="373480" cy="98872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2870" extrusionOk="0">
                    <a:moveTo>
                      <a:pt x="5404" y="1"/>
                    </a:moveTo>
                    <a:cubicBezTo>
                      <a:pt x="2402" y="1"/>
                      <a:pt x="1" y="634"/>
                      <a:pt x="1" y="1435"/>
                    </a:cubicBezTo>
                    <a:cubicBezTo>
                      <a:pt x="1" y="2236"/>
                      <a:pt x="2402" y="2869"/>
                      <a:pt x="5404" y="2869"/>
                    </a:cubicBezTo>
                    <a:cubicBezTo>
                      <a:pt x="8407" y="2869"/>
                      <a:pt x="10842" y="2236"/>
                      <a:pt x="10842" y="1435"/>
                    </a:cubicBezTo>
                    <a:cubicBezTo>
                      <a:pt x="10842" y="634"/>
                      <a:pt x="8407" y="1"/>
                      <a:pt x="5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101;p47">
                <a:extLst>
                  <a:ext uri="{FF2B5EF4-FFF2-40B4-BE49-F238E27FC236}">
                    <a16:creationId xmlns:a16="http://schemas.microsoft.com/office/drawing/2014/main" id="{4144AAE0-1260-F843-90FF-E1EC93A77B66}"/>
                  </a:ext>
                </a:extLst>
              </p:cNvPr>
              <p:cNvSpPr/>
              <p:nvPr/>
            </p:nvSpPr>
            <p:spPr>
              <a:xfrm>
                <a:off x="7353624" y="2027642"/>
                <a:ext cx="574515" cy="231642"/>
              </a:xfrm>
              <a:custGeom>
                <a:avLst/>
                <a:gdLst/>
                <a:ahLst/>
                <a:cxnLst/>
                <a:rect l="l" t="t" r="r" b="b"/>
                <a:pathLst>
                  <a:path w="16678" h="6724" extrusionOk="0">
                    <a:moveTo>
                      <a:pt x="3036" y="1"/>
                    </a:moveTo>
                    <a:cubicBezTo>
                      <a:pt x="1335" y="168"/>
                      <a:pt x="34" y="1569"/>
                      <a:pt x="34" y="3303"/>
                    </a:cubicBezTo>
                    <a:cubicBezTo>
                      <a:pt x="1" y="5004"/>
                      <a:pt x="1302" y="6439"/>
                      <a:pt x="3003" y="6639"/>
                    </a:cubicBezTo>
                    <a:lnTo>
                      <a:pt x="12943" y="6706"/>
                    </a:lnTo>
                    <a:cubicBezTo>
                      <a:pt x="13062" y="6718"/>
                      <a:pt x="13179" y="6723"/>
                      <a:pt x="13295" y="6723"/>
                    </a:cubicBezTo>
                    <a:cubicBezTo>
                      <a:pt x="15114" y="6723"/>
                      <a:pt x="16646" y="5284"/>
                      <a:pt x="16646" y="3403"/>
                    </a:cubicBezTo>
                    <a:cubicBezTo>
                      <a:pt x="16678" y="1533"/>
                      <a:pt x="15144" y="55"/>
                      <a:pt x="13303" y="55"/>
                    </a:cubicBezTo>
                    <a:cubicBezTo>
                      <a:pt x="13206" y="55"/>
                      <a:pt x="13108" y="59"/>
                      <a:pt x="13010" y="68"/>
                    </a:cubicBez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102;p47">
                <a:extLst>
                  <a:ext uri="{FF2B5EF4-FFF2-40B4-BE49-F238E27FC236}">
                    <a16:creationId xmlns:a16="http://schemas.microsoft.com/office/drawing/2014/main" id="{DB99C8D5-C857-C94C-8B4D-3B3FEF0152B1}"/>
                  </a:ext>
                </a:extLst>
              </p:cNvPr>
              <p:cNvSpPr/>
              <p:nvPr/>
            </p:nvSpPr>
            <p:spPr>
              <a:xfrm>
                <a:off x="7628274" y="2028814"/>
                <a:ext cx="299865" cy="230471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6690" extrusionOk="0">
                    <a:moveTo>
                      <a:pt x="67" y="0"/>
                    </a:moveTo>
                    <a:lnTo>
                      <a:pt x="0" y="6638"/>
                    </a:lnTo>
                    <a:lnTo>
                      <a:pt x="4970" y="6672"/>
                    </a:lnTo>
                    <a:cubicBezTo>
                      <a:pt x="5089" y="6684"/>
                      <a:pt x="5206" y="6689"/>
                      <a:pt x="5322" y="6689"/>
                    </a:cubicBezTo>
                    <a:cubicBezTo>
                      <a:pt x="7141" y="6689"/>
                      <a:pt x="8673" y="5250"/>
                      <a:pt x="8673" y="3369"/>
                    </a:cubicBezTo>
                    <a:cubicBezTo>
                      <a:pt x="8705" y="1499"/>
                      <a:pt x="7171" y="21"/>
                      <a:pt x="5330" y="21"/>
                    </a:cubicBezTo>
                    <a:cubicBezTo>
                      <a:pt x="5233" y="21"/>
                      <a:pt x="5135" y="25"/>
                      <a:pt x="5037" y="34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1103;p47">
                <a:extLst>
                  <a:ext uri="{FF2B5EF4-FFF2-40B4-BE49-F238E27FC236}">
                    <a16:creationId xmlns:a16="http://schemas.microsoft.com/office/drawing/2014/main" id="{0749905C-C07F-D846-B594-CAAEDFD120D6}"/>
                  </a:ext>
                </a:extLst>
              </p:cNvPr>
              <p:cNvSpPr/>
              <p:nvPr/>
            </p:nvSpPr>
            <p:spPr>
              <a:xfrm>
                <a:off x="7435230" y="2055237"/>
                <a:ext cx="391840" cy="62079"/>
              </a:xfrm>
              <a:custGeom>
                <a:avLst/>
                <a:gdLst/>
                <a:ahLst/>
                <a:cxnLst/>
                <a:rect l="l" t="t" r="r" b="b"/>
                <a:pathLst>
                  <a:path w="11375" h="1802" extrusionOk="0">
                    <a:moveTo>
                      <a:pt x="601" y="0"/>
                    </a:moveTo>
                    <a:cubicBezTo>
                      <a:pt x="267" y="0"/>
                      <a:pt x="0" y="267"/>
                      <a:pt x="0" y="601"/>
                    </a:cubicBezTo>
                    <a:lnTo>
                      <a:pt x="0" y="1101"/>
                    </a:lnTo>
                    <a:cubicBezTo>
                      <a:pt x="0" y="1435"/>
                      <a:pt x="267" y="1702"/>
                      <a:pt x="601" y="1702"/>
                    </a:cubicBezTo>
                    <a:lnTo>
                      <a:pt x="10774" y="1802"/>
                    </a:lnTo>
                    <a:cubicBezTo>
                      <a:pt x="11108" y="1802"/>
                      <a:pt x="11375" y="1535"/>
                      <a:pt x="11375" y="1201"/>
                    </a:cubicBezTo>
                    <a:lnTo>
                      <a:pt x="11375" y="701"/>
                    </a:lnTo>
                    <a:cubicBezTo>
                      <a:pt x="11375" y="367"/>
                      <a:pt x="11108" y="100"/>
                      <a:pt x="10774" y="100"/>
                    </a:cubicBezTo>
                    <a:lnTo>
                      <a:pt x="601" y="0"/>
                    </a:lnTo>
                    <a:close/>
                  </a:path>
                </a:pathLst>
              </a:custGeom>
              <a:solidFill>
                <a:srgbClr val="FAE9CD">
                  <a:alpha val="4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1104;p47">
                <a:extLst>
                  <a:ext uri="{FF2B5EF4-FFF2-40B4-BE49-F238E27FC236}">
                    <a16:creationId xmlns:a16="http://schemas.microsoft.com/office/drawing/2014/main" id="{88F980EE-9D66-ED4B-9EE0-7AFFE1E84AA3}"/>
                  </a:ext>
                </a:extLst>
              </p:cNvPr>
              <p:cNvSpPr/>
              <p:nvPr/>
            </p:nvSpPr>
            <p:spPr>
              <a:xfrm>
                <a:off x="7454004" y="2138985"/>
                <a:ext cx="622432" cy="269089"/>
              </a:xfrm>
              <a:custGeom>
                <a:avLst/>
                <a:gdLst/>
                <a:ahLst/>
                <a:cxnLst/>
                <a:rect l="l" t="t" r="r" b="b"/>
                <a:pathLst>
                  <a:path w="18069" h="7811" extrusionOk="0">
                    <a:moveTo>
                      <a:pt x="14489" y="0"/>
                    </a:moveTo>
                    <a:cubicBezTo>
                      <a:pt x="14262" y="0"/>
                      <a:pt x="14031" y="23"/>
                      <a:pt x="13799" y="71"/>
                    </a:cubicBezTo>
                    <a:lnTo>
                      <a:pt x="3892" y="1205"/>
                    </a:lnTo>
                    <a:cubicBezTo>
                      <a:pt x="0" y="2070"/>
                      <a:pt x="652" y="7810"/>
                      <a:pt x="4624" y="7810"/>
                    </a:cubicBezTo>
                    <a:cubicBezTo>
                      <a:pt x="4636" y="7810"/>
                      <a:pt x="4647" y="7810"/>
                      <a:pt x="4659" y="7810"/>
                    </a:cubicBezTo>
                    <a:lnTo>
                      <a:pt x="14566" y="6676"/>
                    </a:lnTo>
                    <a:cubicBezTo>
                      <a:pt x="16534" y="6643"/>
                      <a:pt x="18068" y="4941"/>
                      <a:pt x="17835" y="2973"/>
                    </a:cubicBezTo>
                    <a:cubicBezTo>
                      <a:pt x="17629" y="1241"/>
                      <a:pt x="16158" y="0"/>
                      <a:pt x="14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105;p47">
                <a:extLst>
                  <a:ext uri="{FF2B5EF4-FFF2-40B4-BE49-F238E27FC236}">
                    <a16:creationId xmlns:a16="http://schemas.microsoft.com/office/drawing/2014/main" id="{5BECD87A-662E-7F4C-B912-9EA69D7F03D2}"/>
                  </a:ext>
                </a:extLst>
              </p:cNvPr>
              <p:cNvSpPr/>
              <p:nvPr/>
            </p:nvSpPr>
            <p:spPr>
              <a:xfrm>
                <a:off x="7759243" y="2138985"/>
                <a:ext cx="317193" cy="249521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7243" extrusionOk="0">
                    <a:moveTo>
                      <a:pt x="5628" y="0"/>
                    </a:moveTo>
                    <a:cubicBezTo>
                      <a:pt x="5401" y="0"/>
                      <a:pt x="5170" y="23"/>
                      <a:pt x="4938" y="71"/>
                    </a:cubicBezTo>
                    <a:lnTo>
                      <a:pt x="1" y="638"/>
                    </a:lnTo>
                    <a:lnTo>
                      <a:pt x="735" y="7243"/>
                    </a:lnTo>
                    <a:lnTo>
                      <a:pt x="5705" y="6676"/>
                    </a:lnTo>
                    <a:cubicBezTo>
                      <a:pt x="7673" y="6643"/>
                      <a:pt x="9207" y="4941"/>
                      <a:pt x="8974" y="2973"/>
                    </a:cubicBezTo>
                    <a:cubicBezTo>
                      <a:pt x="8768" y="1241"/>
                      <a:pt x="7297" y="0"/>
                      <a:pt x="56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106;p47">
                <a:extLst>
                  <a:ext uri="{FF2B5EF4-FFF2-40B4-BE49-F238E27FC236}">
                    <a16:creationId xmlns:a16="http://schemas.microsoft.com/office/drawing/2014/main" id="{38A7DC1E-B5E1-2B46-83D2-5422E9B68A6B}"/>
                  </a:ext>
                </a:extLst>
              </p:cNvPr>
              <p:cNvSpPr/>
              <p:nvPr/>
            </p:nvSpPr>
            <p:spPr>
              <a:xfrm>
                <a:off x="7568507" y="2164306"/>
                <a:ext cx="394183" cy="99078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2876" extrusionOk="0">
                    <a:moveTo>
                      <a:pt x="10738" y="0"/>
                    </a:moveTo>
                    <a:cubicBezTo>
                      <a:pt x="10717" y="0"/>
                      <a:pt x="10696" y="1"/>
                      <a:pt x="10675" y="3"/>
                    </a:cubicBezTo>
                    <a:lnTo>
                      <a:pt x="568" y="1171"/>
                    </a:lnTo>
                    <a:cubicBezTo>
                      <a:pt x="234" y="1204"/>
                      <a:pt x="1" y="1504"/>
                      <a:pt x="34" y="1838"/>
                    </a:cubicBezTo>
                    <a:lnTo>
                      <a:pt x="101" y="2338"/>
                    </a:lnTo>
                    <a:cubicBezTo>
                      <a:pt x="132" y="2651"/>
                      <a:pt x="397" y="2875"/>
                      <a:pt x="704" y="2875"/>
                    </a:cubicBezTo>
                    <a:cubicBezTo>
                      <a:pt x="725" y="2875"/>
                      <a:pt x="746" y="2874"/>
                      <a:pt x="768" y="2872"/>
                    </a:cubicBezTo>
                    <a:lnTo>
                      <a:pt x="10875" y="1705"/>
                    </a:lnTo>
                    <a:cubicBezTo>
                      <a:pt x="11209" y="1671"/>
                      <a:pt x="11442" y="1371"/>
                      <a:pt x="11375" y="1037"/>
                    </a:cubicBezTo>
                    <a:lnTo>
                      <a:pt x="11342" y="537"/>
                    </a:lnTo>
                    <a:cubicBezTo>
                      <a:pt x="11311" y="225"/>
                      <a:pt x="11046" y="0"/>
                      <a:pt x="10738" y="0"/>
                    </a:cubicBezTo>
                    <a:close/>
                  </a:path>
                </a:pathLst>
              </a:custGeom>
              <a:solidFill>
                <a:srgbClr val="FAE9CD">
                  <a:alpha val="4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6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Symptoms we treat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99346-82A9-814B-A3AD-641E3675D670}"/>
              </a:ext>
            </a:extLst>
          </p:cNvPr>
          <p:cNvSpPr txBox="1"/>
          <p:nvPr/>
        </p:nvSpPr>
        <p:spPr>
          <a:xfrm>
            <a:off x="150940" y="3503776"/>
            <a:ext cx="2523894" cy="83099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en-US" altLang="ko-Kore-SK" sz="1600" b="1" i="1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-We only treat the basic symptoms, which people search for the most</a:t>
            </a:r>
            <a:endParaRPr kumimoji="1" lang="ko-Kore-SK" altLang="en-US" sz="1600" b="1" i="1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2ADCA71F-8C9A-6F4D-807E-2B81A800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40" y="1199429"/>
            <a:ext cx="7345464" cy="3211557"/>
          </a:xfrm>
          <a:prstGeom prst="rect">
            <a:avLst/>
          </a:prstGeom>
        </p:spPr>
      </p:pic>
      <p:sp>
        <p:nvSpPr>
          <p:cNvPr id="5" name="Google Shape;655;p43">
            <a:extLst>
              <a:ext uri="{FF2B5EF4-FFF2-40B4-BE49-F238E27FC236}">
                <a16:creationId xmlns:a16="http://schemas.microsoft.com/office/drawing/2014/main" id="{1317ACF2-5AC2-CA4B-B904-D60D1B235EB8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</a:t>
            </a:r>
            <a:r>
              <a:rPr lang="en-US" altLang="ko-KR" sz="2300" dirty="0">
                <a:solidFill>
                  <a:schemeClr val="accent1"/>
                </a:solidFill>
              </a:rPr>
              <a:t>1</a:t>
            </a:r>
            <a:r>
              <a:rPr lang="en" altLang="ko-Kore-SK" sz="2300" dirty="0">
                <a:solidFill>
                  <a:schemeClr val="accent1"/>
                </a:solidFill>
              </a:rPr>
              <a:t>.  </a:t>
            </a:r>
            <a:r>
              <a:rPr lang="en-US" altLang="ko-KR" sz="2300" dirty="0"/>
              <a:t>introduction</a:t>
            </a:r>
            <a:endParaRPr lang="en" sz="23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93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61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HSSaemaul" pitchFamily="2" charset="0"/>
                <a:ea typeface="HSSaemaul" pitchFamily="2" charset="0"/>
              </a:rPr>
              <a:t>개발환경</a:t>
            </a:r>
            <a:endParaRPr sz="4000" dirty="0">
              <a:latin typeface="HSSaemaul" pitchFamily="2" charset="0"/>
              <a:ea typeface="HSSaemaul" pitchFamily="2" charset="0"/>
            </a:endParaRPr>
          </a:p>
        </p:txBody>
      </p:sp>
      <p:cxnSp>
        <p:nvCxnSpPr>
          <p:cNvPr id="1939" name="Google Shape;1939;p61"/>
          <p:cNvCxnSpPr>
            <a:cxnSpLocks/>
          </p:cNvCxnSpPr>
          <p:nvPr/>
        </p:nvCxnSpPr>
        <p:spPr>
          <a:xfrm>
            <a:off x="576072" y="2830024"/>
            <a:ext cx="792784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AB850AE-9636-0A47-9D3B-615BABE1F475}"/>
              </a:ext>
            </a:extLst>
          </p:cNvPr>
          <p:cNvGrpSpPr/>
          <p:nvPr/>
        </p:nvGrpSpPr>
        <p:grpSpPr>
          <a:xfrm>
            <a:off x="5510726" y="1597196"/>
            <a:ext cx="1634400" cy="2817994"/>
            <a:chOff x="5476793" y="1597196"/>
            <a:chExt cx="1634400" cy="2817994"/>
          </a:xfrm>
        </p:grpSpPr>
        <p:sp>
          <p:nvSpPr>
            <p:cNvPr id="1931" name="Google Shape;1931;p61"/>
            <p:cNvSpPr txBox="1"/>
            <p:nvPr/>
          </p:nvSpPr>
          <p:spPr>
            <a:xfrm>
              <a:off x="5476793" y="1597196"/>
              <a:ext cx="16344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Bungee"/>
                  <a:ea typeface="twayair" panose="02000300000000000000" pitchFamily="2" charset="-127"/>
                  <a:cs typeface="Bungee"/>
                  <a:sym typeface="Bungee"/>
                </a:rPr>
                <a:t>eclipse</a:t>
              </a:r>
              <a:endParaRPr sz="2400" dirty="0">
                <a:solidFill>
                  <a:schemeClr val="dk2"/>
                </a:solidFill>
                <a:latin typeface="Bungee"/>
                <a:ea typeface="twayair" panose="02000300000000000000" pitchFamily="2" charset="-127"/>
                <a:cs typeface="Bungee"/>
                <a:sym typeface="Bungee"/>
              </a:endParaRPr>
            </a:p>
          </p:txBody>
        </p:sp>
        <p:sp>
          <p:nvSpPr>
            <p:cNvPr id="83" name="Google Shape;1969;p61">
              <a:extLst>
                <a:ext uri="{FF2B5EF4-FFF2-40B4-BE49-F238E27FC236}">
                  <a16:creationId xmlns:a16="http://schemas.microsoft.com/office/drawing/2014/main" id="{6E9F83ED-EF6C-3D4C-9569-17599D77D57D}"/>
                </a:ext>
              </a:extLst>
            </p:cNvPr>
            <p:cNvSpPr/>
            <p:nvPr/>
          </p:nvSpPr>
          <p:spPr>
            <a:xfrm>
              <a:off x="5672417" y="2175764"/>
              <a:ext cx="1243153" cy="13263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2" name="Google Shape;1932;p61"/>
            <p:cNvSpPr txBox="1">
              <a:spLocks noChangeAspect="1"/>
            </p:cNvSpPr>
            <p:nvPr/>
          </p:nvSpPr>
          <p:spPr>
            <a:xfrm>
              <a:off x="5672417" y="3716790"/>
              <a:ext cx="1243153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dk1"/>
                  </a:solidFill>
                  <a:latin typeface="HSSaemaul" pitchFamily="2" charset="0"/>
                  <a:ea typeface="HSSaemaul" pitchFamily="2" charset="0"/>
                  <a:cs typeface="Cairo"/>
                  <a:sym typeface="Cairo"/>
                </a:rPr>
                <a:t>JSP, JAVASCRIPT</a:t>
              </a:r>
              <a:endParaRPr sz="1800" dirty="0">
                <a:solidFill>
                  <a:schemeClr val="dk1"/>
                </a:solidFill>
                <a:latin typeface="HSSaemaul" pitchFamily="2" charset="0"/>
                <a:ea typeface="HSSaemaul" pitchFamily="2" charset="0"/>
                <a:cs typeface="Cairo"/>
                <a:sym typeface="Cairo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14750F-037A-9545-AA03-805F4C133658}"/>
              </a:ext>
            </a:extLst>
          </p:cNvPr>
          <p:cNvGrpSpPr/>
          <p:nvPr/>
        </p:nvGrpSpPr>
        <p:grpSpPr>
          <a:xfrm>
            <a:off x="1769849" y="1597196"/>
            <a:ext cx="1684179" cy="2817994"/>
            <a:chOff x="1868076" y="1597196"/>
            <a:chExt cx="1684179" cy="2817994"/>
          </a:xfrm>
        </p:grpSpPr>
        <p:sp>
          <p:nvSpPr>
            <p:cNvPr id="1933" name="Google Shape;1933;p61"/>
            <p:cNvSpPr txBox="1"/>
            <p:nvPr/>
          </p:nvSpPr>
          <p:spPr>
            <a:xfrm>
              <a:off x="1868076" y="1597196"/>
              <a:ext cx="1684179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Bungee"/>
                  <a:ea typeface="twayair" panose="02000300000000000000" pitchFamily="2" charset="-127"/>
                  <a:cs typeface="Bungee"/>
                  <a:sym typeface="Bungee"/>
                </a:rPr>
                <a:t>heidsql</a:t>
              </a:r>
              <a:endParaRPr sz="2400" dirty="0">
                <a:solidFill>
                  <a:schemeClr val="dk2"/>
                </a:solidFill>
                <a:latin typeface="Bungee"/>
                <a:ea typeface="twayair" panose="02000300000000000000" pitchFamily="2" charset="-127"/>
                <a:cs typeface="Bungee"/>
                <a:sym typeface="Bungee"/>
              </a:endParaRPr>
            </a:p>
          </p:txBody>
        </p:sp>
        <p:sp>
          <p:nvSpPr>
            <p:cNvPr id="81" name="Google Shape;1969;p61">
              <a:extLst>
                <a:ext uri="{FF2B5EF4-FFF2-40B4-BE49-F238E27FC236}">
                  <a16:creationId xmlns:a16="http://schemas.microsoft.com/office/drawing/2014/main" id="{1ABA8AA0-F4A7-2742-94E2-02B224261EC2}"/>
                </a:ext>
              </a:extLst>
            </p:cNvPr>
            <p:cNvSpPr/>
            <p:nvPr/>
          </p:nvSpPr>
          <p:spPr>
            <a:xfrm>
              <a:off x="2088589" y="2175764"/>
              <a:ext cx="1243153" cy="13263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4" name="Google Shape;1934;p61"/>
            <p:cNvSpPr txBox="1">
              <a:spLocks noChangeAspect="1"/>
            </p:cNvSpPr>
            <p:nvPr/>
          </p:nvSpPr>
          <p:spPr>
            <a:xfrm>
              <a:off x="2088589" y="3716790"/>
              <a:ext cx="1243153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HSSaemaul" pitchFamily="2" charset="0"/>
                  <a:ea typeface="HSSaemaul" pitchFamily="2" charset="0"/>
                  <a:cs typeface="Cairo"/>
                  <a:sym typeface="Cairo"/>
                </a:rPr>
                <a:t>DB, SQL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D2C44B-2FBA-A742-A435-E67DED73DD7D}"/>
              </a:ext>
            </a:extLst>
          </p:cNvPr>
          <p:cNvGrpSpPr/>
          <p:nvPr/>
        </p:nvGrpSpPr>
        <p:grpSpPr>
          <a:xfrm>
            <a:off x="272347" y="1597196"/>
            <a:ext cx="1243153" cy="2817994"/>
            <a:chOff x="272347" y="1597196"/>
            <a:chExt cx="1243153" cy="2817994"/>
          </a:xfrm>
        </p:grpSpPr>
        <p:sp>
          <p:nvSpPr>
            <p:cNvPr id="1935" name="Google Shape;1935;p61"/>
            <p:cNvSpPr txBox="1"/>
            <p:nvPr/>
          </p:nvSpPr>
          <p:spPr>
            <a:xfrm>
              <a:off x="272347" y="1597196"/>
              <a:ext cx="1243153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Bungee"/>
                  <a:ea typeface="twayair" panose="02000300000000000000" pitchFamily="2" charset="-127"/>
                  <a:cs typeface="Bungee"/>
                  <a:sym typeface="Bungee"/>
                </a:rPr>
                <a:t>Excel</a:t>
              </a:r>
              <a:endParaRPr sz="2400" dirty="0">
                <a:solidFill>
                  <a:schemeClr val="dk2"/>
                </a:solidFill>
                <a:latin typeface="Bungee"/>
                <a:ea typeface="twayair" panose="02000300000000000000" pitchFamily="2" charset="-127"/>
                <a:cs typeface="Bungee"/>
                <a:sym typeface="Bungee"/>
              </a:endParaRPr>
            </a:p>
          </p:txBody>
        </p:sp>
        <p:sp>
          <p:nvSpPr>
            <p:cNvPr id="1969" name="Google Shape;1969;p61"/>
            <p:cNvSpPr/>
            <p:nvPr/>
          </p:nvSpPr>
          <p:spPr>
            <a:xfrm>
              <a:off x="272347" y="2175764"/>
              <a:ext cx="1243153" cy="13263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6" name="Google Shape;1936;p61"/>
            <p:cNvSpPr txBox="1">
              <a:spLocks noChangeAspect="1"/>
            </p:cNvSpPr>
            <p:nvPr/>
          </p:nvSpPr>
          <p:spPr>
            <a:xfrm>
              <a:off x="272347" y="3716790"/>
              <a:ext cx="1243153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dk1"/>
                  </a:solidFill>
                  <a:latin typeface="HSSaemaul" pitchFamily="2" charset="0"/>
                  <a:ea typeface="HSSaemaul" pitchFamily="2" charset="0"/>
                  <a:cs typeface="Cairo"/>
                  <a:sym typeface="Cairo"/>
                </a:rPr>
                <a:t>DB</a:t>
              </a:r>
              <a:r>
                <a:rPr lang="ko-KR" altLang="en-US" sz="1800" dirty="0">
                  <a:solidFill>
                    <a:schemeClr val="dk1"/>
                  </a:solidFill>
                  <a:latin typeface="HSSaemaul" pitchFamily="2" charset="0"/>
                  <a:ea typeface="HSSaemaul" pitchFamily="2" charset="0"/>
                  <a:cs typeface="Cairo"/>
                  <a:sym typeface="Cairo"/>
                </a:rPr>
                <a:t> 데이터 정리</a:t>
              </a:r>
              <a:endParaRPr sz="1800" dirty="0">
                <a:solidFill>
                  <a:schemeClr val="dk1"/>
                </a:solidFill>
                <a:latin typeface="HSSaemaul" pitchFamily="2" charset="0"/>
                <a:ea typeface="HSSaemaul" pitchFamily="2" charset="0"/>
                <a:cs typeface="Cairo"/>
                <a:sym typeface="Cairo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35964E-BC75-5644-ACC0-32163A108DC8}"/>
              </a:ext>
            </a:extLst>
          </p:cNvPr>
          <p:cNvGrpSpPr/>
          <p:nvPr/>
        </p:nvGrpSpPr>
        <p:grpSpPr>
          <a:xfrm>
            <a:off x="3708377" y="1597196"/>
            <a:ext cx="1548000" cy="2817994"/>
            <a:chOff x="3719092" y="1597196"/>
            <a:chExt cx="1548000" cy="2817994"/>
          </a:xfrm>
        </p:grpSpPr>
        <p:sp>
          <p:nvSpPr>
            <p:cNvPr id="1937" name="Google Shape;1937;p61"/>
            <p:cNvSpPr txBox="1"/>
            <p:nvPr/>
          </p:nvSpPr>
          <p:spPr>
            <a:xfrm>
              <a:off x="3719092" y="1597196"/>
              <a:ext cx="1548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Bungee"/>
                  <a:ea typeface="twayair" panose="02000300000000000000" pitchFamily="2" charset="-127"/>
                  <a:cs typeface="Bungee"/>
                  <a:sym typeface="Bungee"/>
                </a:rPr>
                <a:t>Vs code</a:t>
              </a:r>
              <a:endParaRPr sz="2400" dirty="0">
                <a:solidFill>
                  <a:schemeClr val="dk2"/>
                </a:solidFill>
                <a:latin typeface="Bungee"/>
                <a:ea typeface="twayair" panose="02000300000000000000" pitchFamily="2" charset="-127"/>
                <a:cs typeface="Bungee"/>
                <a:sym typeface="Bungee"/>
              </a:endParaRPr>
            </a:p>
          </p:txBody>
        </p:sp>
        <p:sp>
          <p:nvSpPr>
            <p:cNvPr id="82" name="Google Shape;1969;p61">
              <a:extLst>
                <a:ext uri="{FF2B5EF4-FFF2-40B4-BE49-F238E27FC236}">
                  <a16:creationId xmlns:a16="http://schemas.microsoft.com/office/drawing/2014/main" id="{097F055A-48A0-4C40-AA7D-C4A2546AAF32}"/>
                </a:ext>
              </a:extLst>
            </p:cNvPr>
            <p:cNvSpPr/>
            <p:nvPr/>
          </p:nvSpPr>
          <p:spPr>
            <a:xfrm>
              <a:off x="3871516" y="2175764"/>
              <a:ext cx="1243153" cy="13263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8" name="Google Shape;1938;p61"/>
            <p:cNvSpPr txBox="1">
              <a:spLocks noChangeAspect="1"/>
            </p:cNvSpPr>
            <p:nvPr/>
          </p:nvSpPr>
          <p:spPr>
            <a:xfrm>
              <a:off x="3871516" y="3716790"/>
              <a:ext cx="1243153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HSSaemaul" pitchFamily="2" charset="0"/>
                  <a:ea typeface="HSSaemaul" pitchFamily="2" charset="0"/>
                  <a:cs typeface="Cairo"/>
                  <a:sym typeface="Cairo"/>
                </a:rPr>
                <a:t>HTML, CSS</a:t>
              </a:r>
              <a:endParaRPr sz="1800" dirty="0">
                <a:solidFill>
                  <a:schemeClr val="dk1"/>
                </a:solidFill>
                <a:latin typeface="HSSaemaul" pitchFamily="2" charset="0"/>
                <a:ea typeface="HSSaemaul" pitchFamily="2" charset="0"/>
                <a:cs typeface="Cairo"/>
                <a:sym typeface="Cairo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6ABAF5-025C-FD47-BEA8-D70487E4033C}"/>
              </a:ext>
            </a:extLst>
          </p:cNvPr>
          <p:cNvGrpSpPr/>
          <p:nvPr/>
        </p:nvGrpSpPr>
        <p:grpSpPr>
          <a:xfrm>
            <a:off x="7399475" y="1597196"/>
            <a:ext cx="1634400" cy="2817994"/>
            <a:chOff x="7399475" y="1597196"/>
            <a:chExt cx="1634400" cy="2817994"/>
          </a:xfrm>
        </p:grpSpPr>
        <p:sp>
          <p:nvSpPr>
            <p:cNvPr id="86" name="Google Shape;1969;p61">
              <a:extLst>
                <a:ext uri="{FF2B5EF4-FFF2-40B4-BE49-F238E27FC236}">
                  <a16:creationId xmlns:a16="http://schemas.microsoft.com/office/drawing/2014/main" id="{7C31B499-F3B4-374A-BF53-455388E381DD}"/>
                </a:ext>
              </a:extLst>
            </p:cNvPr>
            <p:cNvSpPr/>
            <p:nvPr/>
          </p:nvSpPr>
          <p:spPr>
            <a:xfrm>
              <a:off x="7595099" y="2172716"/>
              <a:ext cx="1243153" cy="13263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932;p61">
              <a:extLst>
                <a:ext uri="{FF2B5EF4-FFF2-40B4-BE49-F238E27FC236}">
                  <a16:creationId xmlns:a16="http://schemas.microsoft.com/office/drawing/2014/main" id="{4168A4F0-9E6C-2A4D-8098-7755D91DAE8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95099" y="3716790"/>
              <a:ext cx="1243153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HSSaemaul" pitchFamily="2" charset="0"/>
                  <a:ea typeface="HSSaemaul" pitchFamily="2" charset="0"/>
                  <a:cs typeface="Cairo"/>
                  <a:sym typeface="Cairo"/>
                </a:rPr>
                <a:t>프로젝트 공유</a:t>
              </a:r>
              <a:endParaRPr sz="1800" dirty="0">
                <a:solidFill>
                  <a:schemeClr val="dk1"/>
                </a:solidFill>
                <a:latin typeface="HSSaemaul" pitchFamily="2" charset="0"/>
                <a:ea typeface="HSSaemaul" pitchFamily="2" charset="0"/>
                <a:cs typeface="Cairo"/>
                <a:sym typeface="Cairo"/>
              </a:endParaRPr>
            </a:p>
          </p:txBody>
        </p:sp>
        <p:sp>
          <p:nvSpPr>
            <p:cNvPr id="90" name="Google Shape;1931;p61">
              <a:extLst>
                <a:ext uri="{FF2B5EF4-FFF2-40B4-BE49-F238E27FC236}">
                  <a16:creationId xmlns:a16="http://schemas.microsoft.com/office/drawing/2014/main" id="{1011F88E-7724-2C4E-BD61-84AEBBD36741}"/>
                </a:ext>
              </a:extLst>
            </p:cNvPr>
            <p:cNvSpPr txBox="1"/>
            <p:nvPr/>
          </p:nvSpPr>
          <p:spPr>
            <a:xfrm>
              <a:off x="7399475" y="1597196"/>
              <a:ext cx="16344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Bungee"/>
                  <a:ea typeface="twayair" panose="02000300000000000000" pitchFamily="2" charset="-127"/>
                  <a:cs typeface="Bungee"/>
                  <a:sym typeface="Bungee"/>
                </a:rPr>
                <a:t>github</a:t>
              </a:r>
              <a:endParaRPr sz="2400" dirty="0">
                <a:solidFill>
                  <a:schemeClr val="dk2"/>
                </a:solidFill>
                <a:latin typeface="Bungee"/>
                <a:ea typeface="twayair" panose="02000300000000000000" pitchFamily="2" charset="-127"/>
                <a:cs typeface="Bungee"/>
                <a:sym typeface="Bungee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4FEC8FD-671D-8841-8F92-86EE16DC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330" y="2320910"/>
            <a:ext cx="1036093" cy="10360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FD0419-819A-3342-A0EB-09D5E1A8E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38" y="2405250"/>
            <a:ext cx="849547" cy="8495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C8771D-5B3E-4247-AA1C-5229BF71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896" y="2335627"/>
            <a:ext cx="988794" cy="9887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D8A76A-1E79-EF41-8E76-D2BDC67C2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084" y="2405250"/>
            <a:ext cx="915724" cy="9157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2B1649-A3D4-C743-AE24-A2CB2A4E0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291" y="2495639"/>
            <a:ext cx="668768" cy="668768"/>
          </a:xfrm>
          <a:prstGeom prst="rect">
            <a:avLst/>
          </a:prstGeom>
        </p:spPr>
      </p:pic>
      <p:sp>
        <p:nvSpPr>
          <p:cNvPr id="29" name="Google Shape;655;p43">
            <a:extLst>
              <a:ext uri="{FF2B5EF4-FFF2-40B4-BE49-F238E27FC236}">
                <a16:creationId xmlns:a16="http://schemas.microsoft.com/office/drawing/2014/main" id="{2F859F21-2375-FA44-9698-CF31201D0FEC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01.  </a:t>
            </a:r>
            <a:r>
              <a:rPr lang="en" sz="2300" dirty="0"/>
              <a:t>Introduction</a:t>
            </a:r>
            <a:endParaRPr lang="en" sz="23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B74EA1-CD36-D24B-933B-7B86A91C3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38" y="155366"/>
            <a:ext cx="4963546" cy="4537413"/>
          </a:xfrm>
          <a:prstGeom prst="rect">
            <a:avLst/>
          </a:prstGeom>
        </p:spPr>
      </p:pic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1008300" y="523012"/>
            <a:ext cx="2128838" cy="738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ERD</a:t>
            </a:r>
            <a:endParaRPr dirty="0"/>
          </a:p>
        </p:txBody>
      </p:sp>
      <p:sp>
        <p:nvSpPr>
          <p:cNvPr id="8" name="Google Shape;1936;p61">
            <a:extLst>
              <a:ext uri="{FF2B5EF4-FFF2-40B4-BE49-F238E27FC236}">
                <a16:creationId xmlns:a16="http://schemas.microsoft.com/office/drawing/2014/main" id="{D6A36BD1-1BA2-B24C-9DEB-4E0061AAA184}"/>
              </a:ext>
            </a:extLst>
          </p:cNvPr>
          <p:cNvSpPr txBox="1">
            <a:spLocks noChangeAspect="1"/>
          </p:cNvSpPr>
          <p:nvPr/>
        </p:nvSpPr>
        <p:spPr>
          <a:xfrm>
            <a:off x="516200" y="1395070"/>
            <a:ext cx="2730285" cy="153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(</a:t>
            </a:r>
            <a:r>
              <a:rPr lang="en-US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IE</a:t>
            </a:r>
            <a:r>
              <a:rPr lang="ko-KR" altLang="en-US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 표기법으로 작성</a:t>
            </a:r>
            <a:r>
              <a:rPr lang="en-US" altLang="ko-KR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)</a:t>
            </a:r>
            <a:endParaRPr sz="18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Cairo"/>
              <a:sym typeface="Cairo"/>
            </a:endParaRPr>
          </a:p>
        </p:txBody>
      </p:sp>
      <p:sp>
        <p:nvSpPr>
          <p:cNvPr id="5" name="Google Shape;655;p43">
            <a:extLst>
              <a:ext uri="{FF2B5EF4-FFF2-40B4-BE49-F238E27FC236}">
                <a16:creationId xmlns:a16="http://schemas.microsoft.com/office/drawing/2014/main" id="{8BBAF90E-B074-D940-981D-4802F05588DF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02.  </a:t>
            </a:r>
            <a:r>
              <a:rPr lang="en" sz="2300" dirty="0"/>
              <a:t>DB structure</a:t>
            </a:r>
            <a:endParaRPr lang="en" sz="23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4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medicinInfo</a:t>
            </a:r>
            <a:endParaRPr dirty="0"/>
          </a:p>
        </p:txBody>
      </p:sp>
      <p:graphicFrame>
        <p:nvGraphicFramePr>
          <p:cNvPr id="1131" name="Google Shape;1131;p49"/>
          <p:cNvGraphicFramePr/>
          <p:nvPr>
            <p:extLst>
              <p:ext uri="{D42A27DB-BD31-4B8C-83A1-F6EECF244321}">
                <p14:modId xmlns:p14="http://schemas.microsoft.com/office/powerpoint/2010/main" val="2629516755"/>
              </p:ext>
            </p:extLst>
          </p:nvPr>
        </p:nvGraphicFramePr>
        <p:xfrm>
          <a:off x="713226" y="1133095"/>
          <a:ext cx="3373000" cy="3291810"/>
        </p:xfrm>
        <a:graphic>
          <a:graphicData uri="http://schemas.openxmlformats.org/drawingml/2006/table">
            <a:tbl>
              <a:tblPr>
                <a:noFill/>
                <a:tableStyleId>{94F710DF-4C59-4F05-AFA1-B1B2165E5F9D}</a:tableStyleId>
              </a:tblPr>
              <a:tblGrid>
                <a:gridCol w="131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1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Field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Name</a:t>
                      </a:r>
                      <a:endParaRPr sz="12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Data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Type</a:t>
                      </a:r>
                      <a:endParaRPr sz="12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null</a:t>
                      </a:r>
                      <a:endParaRPr sz="1200" dirty="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Medicine_Idx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INT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Not null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medicineName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manufactureName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ingrediant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Medicine_Efficacy</a:t>
                      </a: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018955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dosage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550721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ntk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753241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caution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856504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warningThings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987508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adverseReaction</a:t>
                      </a:r>
                      <a:endParaRPr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VARCHAR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SK" sz="12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null</a:t>
                      </a:r>
                      <a:endParaRPr lang="en-US" sz="12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31806"/>
                  </a:ext>
                </a:extLst>
              </a:tr>
            </a:tbl>
          </a:graphicData>
        </a:graphic>
      </p:graphicFrame>
      <p:sp>
        <p:nvSpPr>
          <p:cNvPr id="5" name="Google Shape;1936;p61">
            <a:extLst>
              <a:ext uri="{FF2B5EF4-FFF2-40B4-BE49-F238E27FC236}">
                <a16:creationId xmlns:a16="http://schemas.microsoft.com/office/drawing/2014/main" id="{C2FB6CF6-52E5-B340-8987-5F0A4345477F}"/>
              </a:ext>
            </a:extLst>
          </p:cNvPr>
          <p:cNvSpPr txBox="1">
            <a:spLocks noChangeAspect="1"/>
          </p:cNvSpPr>
          <p:nvPr/>
        </p:nvSpPr>
        <p:spPr>
          <a:xfrm>
            <a:off x="4401085" y="1395070"/>
            <a:ext cx="4294092" cy="153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약정보 테이블</a:t>
            </a:r>
            <a:r>
              <a:rPr lang="en-US" altLang="ko-KR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약에 관한 정보들이 담겨있습니다</a:t>
            </a:r>
            <a:r>
              <a:rPr lang="en-US" altLang="ko-KR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약 정보는 공공데이터의 낱알 식별정보에서 받아와 </a:t>
            </a:r>
            <a:r>
              <a:rPr lang="en-US" altLang="ko-KR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excel</a:t>
            </a:r>
            <a:r>
              <a:rPr lang="ko-KR" altLang="en-US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로 다루는 증상에 대한 약만 추려 </a:t>
            </a:r>
            <a:r>
              <a:rPr lang="en-US" altLang="ko-KR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DB</a:t>
            </a:r>
            <a:r>
              <a:rPr lang="ko-KR" altLang="en-US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에 넣었습니다</a:t>
            </a:r>
            <a:r>
              <a:rPr lang="en-US" altLang="ko-KR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.</a:t>
            </a:r>
            <a:endParaRPr sz="16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Cairo"/>
              <a:sym typeface="Cairo"/>
            </a:endParaRPr>
          </a:p>
        </p:txBody>
      </p:sp>
      <p:sp>
        <p:nvSpPr>
          <p:cNvPr id="6" name="Google Shape;655;p43">
            <a:extLst>
              <a:ext uri="{FF2B5EF4-FFF2-40B4-BE49-F238E27FC236}">
                <a16:creationId xmlns:a16="http://schemas.microsoft.com/office/drawing/2014/main" id="{0E2CBA35-90A1-E643-9958-0FB136D48813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02.  </a:t>
            </a:r>
            <a:r>
              <a:rPr lang="en" sz="2300" dirty="0"/>
              <a:t>DB structure</a:t>
            </a:r>
            <a:endParaRPr lang="en" sz="23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2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userinfo</a:t>
            </a:r>
            <a:endParaRPr dirty="0"/>
          </a:p>
        </p:txBody>
      </p:sp>
      <p:pic>
        <p:nvPicPr>
          <p:cNvPr id="10" name="그림 9" descr="텍스트, 모니터, 텔레비전, 점수판이(가) 표시된 사진&#10;&#10;자동 생성된 설명">
            <a:extLst>
              <a:ext uri="{FF2B5EF4-FFF2-40B4-BE49-F238E27FC236}">
                <a16:creationId xmlns:a16="http://schemas.microsoft.com/office/drawing/2014/main" id="{C10D5188-AFC9-ED4F-B7A1-0D49EE3EF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28" y="1309712"/>
            <a:ext cx="6501444" cy="3091373"/>
          </a:xfrm>
          <a:prstGeom prst="rect">
            <a:avLst/>
          </a:prstGeom>
        </p:spPr>
      </p:pic>
      <p:sp>
        <p:nvSpPr>
          <p:cNvPr id="21" name="Google Shape;1936;p61">
            <a:extLst>
              <a:ext uri="{FF2B5EF4-FFF2-40B4-BE49-F238E27FC236}">
                <a16:creationId xmlns:a16="http://schemas.microsoft.com/office/drawing/2014/main" id="{AF969F21-6CB5-2449-9C05-837FC6B93480}"/>
              </a:ext>
            </a:extLst>
          </p:cNvPr>
          <p:cNvSpPr txBox="1">
            <a:spLocks noChangeAspect="1"/>
          </p:cNvSpPr>
          <p:nvPr/>
        </p:nvSpPr>
        <p:spPr>
          <a:xfrm>
            <a:off x="7108280" y="1728356"/>
            <a:ext cx="1796438" cy="153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회원정보 테이블</a:t>
            </a:r>
            <a:r>
              <a:rPr lang="en-US" altLang="ko-KR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회원 개인 정보가 담겨있습니다</a:t>
            </a:r>
            <a:r>
              <a:rPr lang="en-US" altLang="ko-KR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.</a:t>
            </a:r>
            <a:r>
              <a:rPr lang="ko-KR" altLang="en-US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Cairo"/>
              <a:sym typeface="Cai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임의로 데이터를 추가해주었습니다</a:t>
            </a:r>
            <a:r>
              <a:rPr lang="en-US" altLang="ko-KR" sz="16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Cairo"/>
                <a:sym typeface="Cairo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Cairo"/>
              <a:sym typeface="Cairo"/>
            </a:endParaRPr>
          </a:p>
        </p:txBody>
      </p:sp>
      <p:sp>
        <p:nvSpPr>
          <p:cNvPr id="6" name="Google Shape;655;p43">
            <a:extLst>
              <a:ext uri="{FF2B5EF4-FFF2-40B4-BE49-F238E27FC236}">
                <a16:creationId xmlns:a16="http://schemas.microsoft.com/office/drawing/2014/main" id="{EB7F2749-F2E2-6C48-92BE-5E9C1094EB83}"/>
              </a:ext>
            </a:extLst>
          </p:cNvPr>
          <p:cNvSpPr txBox="1">
            <a:spLocks/>
          </p:cNvSpPr>
          <p:nvPr/>
        </p:nvSpPr>
        <p:spPr>
          <a:xfrm>
            <a:off x="720000" y="4680000"/>
            <a:ext cx="341660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"/>
              <a:buNone/>
              <a:defRPr sz="45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SK" sz="2300" dirty="0">
                <a:solidFill>
                  <a:schemeClr val="accent1"/>
                </a:solidFill>
              </a:rPr>
              <a:t>02.  </a:t>
            </a:r>
            <a:r>
              <a:rPr lang="en" sz="2300" dirty="0"/>
              <a:t>DB structure</a:t>
            </a:r>
            <a:endParaRPr lang="en" sz="23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823088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Diabetes Day by Slidesgo">
  <a:themeElements>
    <a:clrScheme name="Simple Light">
      <a:dk1>
        <a:srgbClr val="F6EFE4"/>
      </a:dk1>
      <a:lt1>
        <a:srgbClr val="103C60"/>
      </a:lt1>
      <a:dk2>
        <a:srgbClr val="8CD8E1"/>
      </a:dk2>
      <a:lt2>
        <a:srgbClr val="53A2B9"/>
      </a:lt2>
      <a:accent1>
        <a:srgbClr val="FE5145"/>
      </a:accent1>
      <a:accent2>
        <a:srgbClr val="1C5F5D"/>
      </a:accent2>
      <a:accent3>
        <a:srgbClr val="F6BC9B"/>
      </a:accent3>
      <a:accent4>
        <a:srgbClr val="F08F58"/>
      </a:accent4>
      <a:accent5>
        <a:srgbClr val="FFFFFF"/>
      </a:accent5>
      <a:accent6>
        <a:srgbClr val="FFFFFF"/>
      </a:accent6>
      <a:hlink>
        <a:srgbClr val="F6EFE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1340</Words>
  <Application>Microsoft Office PowerPoint</Application>
  <PresentationFormat>화면 슬라이드 쇼(16:9)</PresentationFormat>
  <Paragraphs>369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Bungee</vt:lpstr>
      <vt:lpstr>HSSaemaul</vt:lpstr>
      <vt:lpstr>Arial</vt:lpstr>
      <vt:lpstr>Cairo</vt:lpstr>
      <vt:lpstr>DM Sans</vt:lpstr>
      <vt:lpstr>BM HANNA Pro OTF</vt:lpstr>
      <vt:lpstr>BM HANNA Air OTF</vt:lpstr>
      <vt:lpstr>World Diabetes Day by Slidesgo</vt:lpstr>
      <vt:lpstr>PILL (feel) GOOD</vt:lpstr>
      <vt:lpstr>Hyeongsun kim</vt:lpstr>
      <vt:lpstr>기획의도</vt:lpstr>
      <vt:lpstr>PowerPoint 프레젠테이션</vt:lpstr>
      <vt:lpstr>Symptoms we treat</vt:lpstr>
      <vt:lpstr>개발환경</vt:lpstr>
      <vt:lpstr>ERD</vt:lpstr>
      <vt:lpstr>medicinInfo</vt:lpstr>
      <vt:lpstr>userinfo</vt:lpstr>
      <vt:lpstr>qnaboard &amp; tblboard</vt:lpstr>
      <vt:lpstr>pauthentication</vt:lpstr>
      <vt:lpstr>페이지 구성</vt:lpstr>
      <vt:lpstr>simpleMain &amp; login</vt:lpstr>
      <vt:lpstr>Register</vt:lpstr>
      <vt:lpstr>Introduction</vt:lpstr>
      <vt:lpstr>Search medicine</vt:lpstr>
      <vt:lpstr>pill Detail</vt:lpstr>
      <vt:lpstr>Board &amp; qna - list</vt:lpstr>
      <vt:lpstr>Board &amp; qna - read</vt:lpstr>
      <vt:lpstr>Board &amp; qna - edit</vt:lpstr>
      <vt:lpstr>Mypage</vt:lpstr>
      <vt:lpstr>Header &amp; footer</vt:lpstr>
      <vt:lpstr>PowerPoint 프레젠테이션</vt:lpstr>
      <vt:lpstr>Hyeongsun kim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PILL (feel) GOOD</dc:title>
  <cp:lastModifiedBy>김지혜</cp:lastModifiedBy>
  <cp:revision>42</cp:revision>
  <dcterms:modified xsi:type="dcterms:W3CDTF">2021-12-12T03:41:25Z</dcterms:modified>
</cp:coreProperties>
</file>